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316" r:id="rId2"/>
    <p:sldId id="281" r:id="rId3"/>
    <p:sldId id="317" r:id="rId4"/>
    <p:sldId id="318" r:id="rId5"/>
    <p:sldId id="319" r:id="rId6"/>
    <p:sldId id="320" r:id="rId7"/>
    <p:sldId id="256" r:id="rId8"/>
    <p:sldId id="322" r:id="rId9"/>
    <p:sldId id="323" r:id="rId10"/>
    <p:sldId id="310" r:id="rId11"/>
    <p:sldId id="259" r:id="rId12"/>
    <p:sldId id="260" r:id="rId13"/>
    <p:sldId id="265" r:id="rId14"/>
    <p:sldId id="261" r:id="rId15"/>
    <p:sldId id="264" r:id="rId16"/>
    <p:sldId id="258" r:id="rId17"/>
    <p:sldId id="262" r:id="rId18"/>
    <p:sldId id="315" r:id="rId19"/>
    <p:sldId id="286" r:id="rId20"/>
    <p:sldId id="285" r:id="rId21"/>
    <p:sldId id="267" r:id="rId22"/>
    <p:sldId id="308" r:id="rId23"/>
    <p:sldId id="312" r:id="rId24"/>
    <p:sldId id="313" r:id="rId25"/>
    <p:sldId id="304" r:id="rId26"/>
    <p:sldId id="314" r:id="rId27"/>
    <p:sldId id="293" r:id="rId28"/>
    <p:sldId id="302" r:id="rId29"/>
    <p:sldId id="307" r:id="rId30"/>
    <p:sldId id="306" r:id="rId31"/>
    <p:sldId id="292" r:id="rId32"/>
    <p:sldId id="311" r:id="rId3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66FF"/>
    <a:srgbClr val="FF6699"/>
    <a:srgbClr val="000066"/>
    <a:srgbClr val="111111"/>
    <a:srgbClr val="000099"/>
    <a:srgbClr val="CC00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4" autoAdjust="0"/>
    <p:restoredTop sz="93538" autoAdjust="0"/>
  </p:normalViewPr>
  <p:slideViewPr>
    <p:cSldViewPr>
      <p:cViewPr varScale="1">
        <p:scale>
          <a:sx n="107" d="100"/>
          <a:sy n="107" d="100"/>
        </p:scale>
        <p:origin x="172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 smtClean="0"/>
            </a:lvl1pPr>
          </a:lstStyle>
          <a:p>
            <a:pPr>
              <a:defRPr/>
            </a:pPr>
            <a:fld id="{D7838F21-AA18-4380-86EC-81F947B93E0E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1E3150B-EF67-4CC6-BB02-A886419A99EF}" type="slidenum">
              <a:rPr lang="en-US" altLang="zh-CN" b="0"/>
              <a:t>19</a:t>
            </a:fld>
            <a:endParaRPr lang="en-US" altLang="zh-CN" b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1"/>
          <p:cNvGrpSpPr/>
          <p:nvPr userDrawn="1"/>
        </p:nvGrpSpPr>
        <p:grpSpPr bwMode="auto">
          <a:xfrm>
            <a:off x="9525" y="0"/>
            <a:ext cx="9134475" cy="6845300"/>
            <a:chOff x="0" y="0"/>
            <a:chExt cx="5754" cy="4312"/>
          </a:xfrm>
        </p:grpSpPr>
        <p:sp>
          <p:nvSpPr>
            <p:cNvPr id="3" name="Rectangle 42"/>
            <p:cNvSpPr>
              <a:spLocks noChangeArrowheads="1"/>
            </p:cNvSpPr>
            <p:nvPr userDrawn="1"/>
          </p:nvSpPr>
          <p:spPr bwMode="hidden">
            <a:xfrm>
              <a:off x="0" y="0"/>
              <a:ext cx="5753" cy="4312"/>
            </a:xfrm>
            <a:prstGeom prst="rect">
              <a:avLst/>
            </a:prstGeom>
            <a:gradFill rotWithShape="1">
              <a:gsLst>
                <a:gs pos="0">
                  <a:srgbClr val="0000CC">
                    <a:alpha val="26999"/>
                  </a:srgbClr>
                </a:gs>
                <a:gs pos="100000">
                  <a:srgbClr val="0000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" name="Freeform 43"/>
            <p:cNvSpPr/>
            <p:nvPr userDrawn="1"/>
          </p:nvSpPr>
          <p:spPr bwMode="hidden">
            <a:xfrm>
              <a:off x="0" y="73"/>
              <a:ext cx="5754" cy="4166"/>
            </a:xfrm>
            <a:custGeom>
              <a:avLst/>
              <a:gdLst>
                <a:gd name="T0" fmla="*/ 1 w 5754"/>
                <a:gd name="T1" fmla="*/ 3948 h 4166"/>
                <a:gd name="T2" fmla="*/ 1 w 5754"/>
                <a:gd name="T3" fmla="*/ 3997 h 4166"/>
                <a:gd name="T4" fmla="*/ 5753 w 5754"/>
                <a:gd name="T5" fmla="*/ 4105 h 4166"/>
                <a:gd name="T6" fmla="*/ 5753 w 5754"/>
                <a:gd name="T7" fmla="*/ 4165 h 4166"/>
                <a:gd name="T8" fmla="*/ 1 w 5754"/>
                <a:gd name="T9" fmla="*/ 61 h 4166"/>
                <a:gd name="T10" fmla="*/ 1 w 5754"/>
                <a:gd name="T11" fmla="*/ 108 h 4166"/>
                <a:gd name="T12" fmla="*/ 5753 w 5754"/>
                <a:gd name="T13" fmla="*/ 216 h 4166"/>
                <a:gd name="T14" fmla="*/ 5753 w 5754"/>
                <a:gd name="T15" fmla="*/ 277 h 4166"/>
                <a:gd name="T16" fmla="*/ 1 w 5754"/>
                <a:gd name="T17" fmla="*/ 384 h 4166"/>
                <a:gd name="T18" fmla="*/ 1 w 5754"/>
                <a:gd name="T19" fmla="*/ 432 h 4166"/>
                <a:gd name="T20" fmla="*/ 5753 w 5754"/>
                <a:gd name="T21" fmla="*/ 540 h 4166"/>
                <a:gd name="T22" fmla="*/ 5753 w 5754"/>
                <a:gd name="T23" fmla="*/ 600 h 4166"/>
                <a:gd name="T24" fmla="*/ 1 w 5754"/>
                <a:gd name="T25" fmla="*/ 708 h 4166"/>
                <a:gd name="T26" fmla="*/ 1 w 5754"/>
                <a:gd name="T27" fmla="*/ 756 h 4166"/>
                <a:gd name="T28" fmla="*/ 5753 w 5754"/>
                <a:gd name="T29" fmla="*/ 865 h 4166"/>
                <a:gd name="T30" fmla="*/ 5753 w 5754"/>
                <a:gd name="T31" fmla="*/ 925 h 4166"/>
                <a:gd name="T32" fmla="*/ 1 w 5754"/>
                <a:gd name="T33" fmla="*/ 1032 h 4166"/>
                <a:gd name="T34" fmla="*/ 1 w 5754"/>
                <a:gd name="T35" fmla="*/ 1080 h 4166"/>
                <a:gd name="T36" fmla="*/ 5753 w 5754"/>
                <a:gd name="T37" fmla="*/ 1188 h 4166"/>
                <a:gd name="T38" fmla="*/ 5753 w 5754"/>
                <a:gd name="T39" fmla="*/ 1248 h 4166"/>
                <a:gd name="T40" fmla="*/ 1 w 5754"/>
                <a:gd name="T41" fmla="*/ 1357 h 4166"/>
                <a:gd name="T42" fmla="*/ 1 w 5754"/>
                <a:gd name="T43" fmla="*/ 1404 h 4166"/>
                <a:gd name="T44" fmla="*/ 5753 w 5754"/>
                <a:gd name="T45" fmla="*/ 1512 h 4166"/>
                <a:gd name="T46" fmla="*/ 5753 w 5754"/>
                <a:gd name="T47" fmla="*/ 1572 h 4166"/>
                <a:gd name="T48" fmla="*/ 1 w 5754"/>
                <a:gd name="T49" fmla="*/ 1680 h 4166"/>
                <a:gd name="T50" fmla="*/ 1 w 5754"/>
                <a:gd name="T51" fmla="*/ 1728 h 4166"/>
                <a:gd name="T52" fmla="*/ 5753 w 5754"/>
                <a:gd name="T53" fmla="*/ 1836 h 4166"/>
                <a:gd name="T54" fmla="*/ 5753 w 5754"/>
                <a:gd name="T55" fmla="*/ 1896 h 4166"/>
                <a:gd name="T56" fmla="*/ 1 w 5754"/>
                <a:gd name="T57" fmla="*/ 2005 h 4166"/>
                <a:gd name="T58" fmla="*/ 1 w 5754"/>
                <a:gd name="T59" fmla="*/ 2052 h 4166"/>
                <a:gd name="T60" fmla="*/ 5753 w 5754"/>
                <a:gd name="T61" fmla="*/ 2161 h 4166"/>
                <a:gd name="T62" fmla="*/ 5753 w 5754"/>
                <a:gd name="T63" fmla="*/ 2220 h 4166"/>
                <a:gd name="T64" fmla="*/ 1 w 5754"/>
                <a:gd name="T65" fmla="*/ 2328 h 4166"/>
                <a:gd name="T66" fmla="*/ 1 w 5754"/>
                <a:gd name="T67" fmla="*/ 2376 h 4166"/>
                <a:gd name="T68" fmla="*/ 5753 w 5754"/>
                <a:gd name="T69" fmla="*/ 2484 h 4166"/>
                <a:gd name="T70" fmla="*/ 5753 w 5754"/>
                <a:gd name="T71" fmla="*/ 2545 h 4166"/>
                <a:gd name="T72" fmla="*/ 1 w 5754"/>
                <a:gd name="T73" fmla="*/ 2652 h 4166"/>
                <a:gd name="T74" fmla="*/ 1 w 5754"/>
                <a:gd name="T75" fmla="*/ 2700 h 4166"/>
                <a:gd name="T76" fmla="*/ 5753 w 5754"/>
                <a:gd name="T77" fmla="*/ 2808 h 4166"/>
                <a:gd name="T78" fmla="*/ 5753 w 5754"/>
                <a:gd name="T79" fmla="*/ 2868 h 4166"/>
                <a:gd name="T80" fmla="*/ 1 w 5754"/>
                <a:gd name="T81" fmla="*/ 2977 h 4166"/>
                <a:gd name="T82" fmla="*/ 1 w 5754"/>
                <a:gd name="T83" fmla="*/ 3024 h 4166"/>
                <a:gd name="T84" fmla="*/ 5753 w 5754"/>
                <a:gd name="T85" fmla="*/ 3132 h 4166"/>
                <a:gd name="T86" fmla="*/ 5753 w 5754"/>
                <a:gd name="T87" fmla="*/ 3192 h 4166"/>
                <a:gd name="T88" fmla="*/ 1 w 5754"/>
                <a:gd name="T89" fmla="*/ 3301 h 4166"/>
                <a:gd name="T90" fmla="*/ 1 w 5754"/>
                <a:gd name="T91" fmla="*/ 3348 h 4166"/>
                <a:gd name="T92" fmla="*/ 5753 w 5754"/>
                <a:gd name="T93" fmla="*/ 3457 h 4166"/>
                <a:gd name="T94" fmla="*/ 5753 w 5754"/>
                <a:gd name="T95" fmla="*/ 3516 h 4166"/>
                <a:gd name="T96" fmla="*/ 1 w 5754"/>
                <a:gd name="T97" fmla="*/ 3624 h 4166"/>
                <a:gd name="T98" fmla="*/ 1 w 5754"/>
                <a:gd name="T99" fmla="*/ 3672 h 4166"/>
                <a:gd name="T100" fmla="*/ 5753 w 5754"/>
                <a:gd name="T101" fmla="*/ 3781 h 4166"/>
                <a:gd name="T102" fmla="*/ 5753 w 5754"/>
                <a:gd name="T103" fmla="*/ 3841 h 416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754" h="4166">
                  <a:moveTo>
                    <a:pt x="5753" y="3889"/>
                  </a:moveTo>
                  <a:lnTo>
                    <a:pt x="1" y="3888"/>
                  </a:lnTo>
                  <a:lnTo>
                    <a:pt x="1" y="3948"/>
                  </a:lnTo>
                  <a:lnTo>
                    <a:pt x="5753" y="3948"/>
                  </a:lnTo>
                  <a:lnTo>
                    <a:pt x="5753" y="3996"/>
                  </a:lnTo>
                  <a:lnTo>
                    <a:pt x="1" y="3997"/>
                  </a:lnTo>
                  <a:lnTo>
                    <a:pt x="1" y="4056"/>
                  </a:lnTo>
                  <a:lnTo>
                    <a:pt x="5753" y="4056"/>
                  </a:lnTo>
                  <a:lnTo>
                    <a:pt x="5753" y="4105"/>
                  </a:lnTo>
                  <a:lnTo>
                    <a:pt x="1" y="4104"/>
                  </a:lnTo>
                  <a:lnTo>
                    <a:pt x="1" y="4165"/>
                  </a:lnTo>
                  <a:lnTo>
                    <a:pt x="5753" y="4165"/>
                  </a:lnTo>
                  <a:lnTo>
                    <a:pt x="5753" y="0"/>
                  </a:lnTo>
                  <a:lnTo>
                    <a:pt x="1" y="0"/>
                  </a:lnTo>
                  <a:lnTo>
                    <a:pt x="1" y="61"/>
                  </a:lnTo>
                  <a:lnTo>
                    <a:pt x="5753" y="60"/>
                  </a:lnTo>
                  <a:lnTo>
                    <a:pt x="5753" y="108"/>
                  </a:lnTo>
                  <a:lnTo>
                    <a:pt x="1" y="108"/>
                  </a:lnTo>
                  <a:lnTo>
                    <a:pt x="1" y="168"/>
                  </a:lnTo>
                  <a:lnTo>
                    <a:pt x="5753" y="169"/>
                  </a:lnTo>
                  <a:lnTo>
                    <a:pt x="5753" y="216"/>
                  </a:lnTo>
                  <a:lnTo>
                    <a:pt x="1" y="216"/>
                  </a:lnTo>
                  <a:lnTo>
                    <a:pt x="1" y="276"/>
                  </a:lnTo>
                  <a:lnTo>
                    <a:pt x="5753" y="277"/>
                  </a:lnTo>
                  <a:lnTo>
                    <a:pt x="5753" y="324"/>
                  </a:lnTo>
                  <a:lnTo>
                    <a:pt x="1" y="324"/>
                  </a:lnTo>
                  <a:lnTo>
                    <a:pt x="1" y="384"/>
                  </a:lnTo>
                  <a:lnTo>
                    <a:pt x="5753" y="384"/>
                  </a:lnTo>
                  <a:lnTo>
                    <a:pt x="5753" y="432"/>
                  </a:lnTo>
                  <a:lnTo>
                    <a:pt x="1" y="432"/>
                  </a:lnTo>
                  <a:lnTo>
                    <a:pt x="1" y="492"/>
                  </a:lnTo>
                  <a:lnTo>
                    <a:pt x="5753" y="493"/>
                  </a:lnTo>
                  <a:lnTo>
                    <a:pt x="5753" y="54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5753" y="600"/>
                  </a:lnTo>
                  <a:lnTo>
                    <a:pt x="5753" y="648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5753" y="709"/>
                  </a:lnTo>
                  <a:lnTo>
                    <a:pt x="5753" y="756"/>
                  </a:lnTo>
                  <a:lnTo>
                    <a:pt x="1" y="756"/>
                  </a:lnTo>
                  <a:lnTo>
                    <a:pt x="1" y="816"/>
                  </a:lnTo>
                  <a:lnTo>
                    <a:pt x="5753" y="817"/>
                  </a:lnTo>
                  <a:lnTo>
                    <a:pt x="5753" y="865"/>
                  </a:lnTo>
                  <a:lnTo>
                    <a:pt x="1" y="864"/>
                  </a:lnTo>
                  <a:lnTo>
                    <a:pt x="1" y="925"/>
                  </a:lnTo>
                  <a:lnTo>
                    <a:pt x="5753" y="925"/>
                  </a:lnTo>
                  <a:lnTo>
                    <a:pt x="5753" y="973"/>
                  </a:lnTo>
                  <a:lnTo>
                    <a:pt x="1" y="972"/>
                  </a:lnTo>
                  <a:lnTo>
                    <a:pt x="1" y="1032"/>
                  </a:lnTo>
                  <a:lnTo>
                    <a:pt x="5753" y="1033"/>
                  </a:lnTo>
                  <a:lnTo>
                    <a:pt x="5753" y="1080"/>
                  </a:lnTo>
                  <a:lnTo>
                    <a:pt x="1" y="1080"/>
                  </a:lnTo>
                  <a:lnTo>
                    <a:pt x="1" y="1140"/>
                  </a:lnTo>
                  <a:lnTo>
                    <a:pt x="5753" y="1140"/>
                  </a:lnTo>
                  <a:lnTo>
                    <a:pt x="5753" y="1188"/>
                  </a:lnTo>
                  <a:lnTo>
                    <a:pt x="1" y="1188"/>
                  </a:lnTo>
                  <a:lnTo>
                    <a:pt x="1" y="1248"/>
                  </a:lnTo>
                  <a:lnTo>
                    <a:pt x="5753" y="1248"/>
                  </a:lnTo>
                  <a:lnTo>
                    <a:pt x="5753" y="1296"/>
                  </a:lnTo>
                  <a:lnTo>
                    <a:pt x="1" y="1297"/>
                  </a:lnTo>
                  <a:lnTo>
                    <a:pt x="1" y="1357"/>
                  </a:lnTo>
                  <a:lnTo>
                    <a:pt x="5753" y="1356"/>
                  </a:lnTo>
                  <a:lnTo>
                    <a:pt x="5753" y="1404"/>
                  </a:lnTo>
                  <a:lnTo>
                    <a:pt x="1" y="1404"/>
                  </a:lnTo>
                  <a:lnTo>
                    <a:pt x="1" y="1465"/>
                  </a:lnTo>
                  <a:lnTo>
                    <a:pt x="5753" y="1464"/>
                  </a:lnTo>
                  <a:lnTo>
                    <a:pt x="5753" y="1512"/>
                  </a:lnTo>
                  <a:lnTo>
                    <a:pt x="1" y="1512"/>
                  </a:lnTo>
                  <a:lnTo>
                    <a:pt x="1" y="1572"/>
                  </a:lnTo>
                  <a:lnTo>
                    <a:pt x="5753" y="1572"/>
                  </a:lnTo>
                  <a:lnTo>
                    <a:pt x="5753" y="1620"/>
                  </a:lnTo>
                  <a:lnTo>
                    <a:pt x="1" y="1620"/>
                  </a:lnTo>
                  <a:lnTo>
                    <a:pt x="1" y="1680"/>
                  </a:lnTo>
                  <a:lnTo>
                    <a:pt x="5753" y="1681"/>
                  </a:lnTo>
                  <a:lnTo>
                    <a:pt x="5753" y="1728"/>
                  </a:lnTo>
                  <a:lnTo>
                    <a:pt x="1" y="1728"/>
                  </a:lnTo>
                  <a:lnTo>
                    <a:pt x="1" y="1789"/>
                  </a:lnTo>
                  <a:lnTo>
                    <a:pt x="5753" y="1789"/>
                  </a:lnTo>
                  <a:lnTo>
                    <a:pt x="5753" y="1836"/>
                  </a:lnTo>
                  <a:lnTo>
                    <a:pt x="1" y="1836"/>
                  </a:lnTo>
                  <a:lnTo>
                    <a:pt x="1" y="1896"/>
                  </a:lnTo>
                  <a:lnTo>
                    <a:pt x="5753" y="1896"/>
                  </a:lnTo>
                  <a:lnTo>
                    <a:pt x="5753" y="1944"/>
                  </a:lnTo>
                  <a:lnTo>
                    <a:pt x="1" y="1944"/>
                  </a:lnTo>
                  <a:lnTo>
                    <a:pt x="1" y="2005"/>
                  </a:lnTo>
                  <a:lnTo>
                    <a:pt x="5753" y="2004"/>
                  </a:lnTo>
                  <a:lnTo>
                    <a:pt x="5753" y="2052"/>
                  </a:lnTo>
                  <a:lnTo>
                    <a:pt x="1" y="2052"/>
                  </a:lnTo>
                  <a:lnTo>
                    <a:pt x="1" y="2113"/>
                  </a:lnTo>
                  <a:lnTo>
                    <a:pt x="5753" y="2112"/>
                  </a:lnTo>
                  <a:lnTo>
                    <a:pt x="5753" y="2161"/>
                  </a:lnTo>
                  <a:lnTo>
                    <a:pt x="1" y="2160"/>
                  </a:lnTo>
                  <a:lnTo>
                    <a:pt x="1" y="2220"/>
                  </a:lnTo>
                  <a:lnTo>
                    <a:pt x="5753" y="2220"/>
                  </a:lnTo>
                  <a:lnTo>
                    <a:pt x="5753" y="2268"/>
                  </a:lnTo>
                  <a:lnTo>
                    <a:pt x="1" y="2268"/>
                  </a:lnTo>
                  <a:lnTo>
                    <a:pt x="1" y="2328"/>
                  </a:lnTo>
                  <a:lnTo>
                    <a:pt x="5753" y="2328"/>
                  </a:lnTo>
                  <a:lnTo>
                    <a:pt x="5753" y="2376"/>
                  </a:lnTo>
                  <a:lnTo>
                    <a:pt x="1" y="2376"/>
                  </a:lnTo>
                  <a:lnTo>
                    <a:pt x="1" y="2437"/>
                  </a:lnTo>
                  <a:lnTo>
                    <a:pt x="5753" y="2436"/>
                  </a:lnTo>
                  <a:lnTo>
                    <a:pt x="5753" y="2484"/>
                  </a:lnTo>
                  <a:lnTo>
                    <a:pt x="1" y="2484"/>
                  </a:lnTo>
                  <a:lnTo>
                    <a:pt x="1" y="2545"/>
                  </a:lnTo>
                  <a:lnTo>
                    <a:pt x="5753" y="2545"/>
                  </a:lnTo>
                  <a:lnTo>
                    <a:pt x="5753" y="2592"/>
                  </a:lnTo>
                  <a:lnTo>
                    <a:pt x="1" y="2592"/>
                  </a:lnTo>
                  <a:lnTo>
                    <a:pt x="1" y="2652"/>
                  </a:lnTo>
                  <a:lnTo>
                    <a:pt x="5753" y="2652"/>
                  </a:lnTo>
                  <a:lnTo>
                    <a:pt x="5753" y="2700"/>
                  </a:lnTo>
                  <a:lnTo>
                    <a:pt x="1" y="2700"/>
                  </a:lnTo>
                  <a:lnTo>
                    <a:pt x="1" y="2761"/>
                  </a:lnTo>
                  <a:lnTo>
                    <a:pt x="5753" y="2760"/>
                  </a:lnTo>
                  <a:lnTo>
                    <a:pt x="5753" y="2808"/>
                  </a:lnTo>
                  <a:lnTo>
                    <a:pt x="1" y="2808"/>
                  </a:lnTo>
                  <a:lnTo>
                    <a:pt x="1" y="2868"/>
                  </a:lnTo>
                  <a:lnTo>
                    <a:pt x="5753" y="2868"/>
                  </a:lnTo>
                  <a:lnTo>
                    <a:pt x="5753" y="2917"/>
                  </a:lnTo>
                  <a:lnTo>
                    <a:pt x="0" y="2917"/>
                  </a:lnTo>
                  <a:lnTo>
                    <a:pt x="1" y="2977"/>
                  </a:lnTo>
                  <a:lnTo>
                    <a:pt x="5753" y="2976"/>
                  </a:lnTo>
                  <a:lnTo>
                    <a:pt x="5753" y="3024"/>
                  </a:lnTo>
                  <a:lnTo>
                    <a:pt x="1" y="3024"/>
                  </a:lnTo>
                  <a:lnTo>
                    <a:pt x="1" y="3084"/>
                  </a:lnTo>
                  <a:lnTo>
                    <a:pt x="5753" y="3084"/>
                  </a:lnTo>
                  <a:lnTo>
                    <a:pt x="5753" y="3132"/>
                  </a:lnTo>
                  <a:lnTo>
                    <a:pt x="1" y="3132"/>
                  </a:lnTo>
                  <a:lnTo>
                    <a:pt x="1" y="3192"/>
                  </a:lnTo>
                  <a:lnTo>
                    <a:pt x="5753" y="3192"/>
                  </a:lnTo>
                  <a:lnTo>
                    <a:pt x="5753" y="3240"/>
                  </a:lnTo>
                  <a:lnTo>
                    <a:pt x="1" y="3240"/>
                  </a:lnTo>
                  <a:lnTo>
                    <a:pt x="1" y="3301"/>
                  </a:lnTo>
                  <a:lnTo>
                    <a:pt x="5753" y="3300"/>
                  </a:lnTo>
                  <a:lnTo>
                    <a:pt x="5753" y="3348"/>
                  </a:lnTo>
                  <a:lnTo>
                    <a:pt x="1" y="3348"/>
                  </a:lnTo>
                  <a:lnTo>
                    <a:pt x="1" y="3408"/>
                  </a:lnTo>
                  <a:lnTo>
                    <a:pt x="5753" y="3409"/>
                  </a:lnTo>
                  <a:lnTo>
                    <a:pt x="5753" y="3457"/>
                  </a:lnTo>
                  <a:lnTo>
                    <a:pt x="1" y="3456"/>
                  </a:lnTo>
                  <a:lnTo>
                    <a:pt x="1" y="3517"/>
                  </a:lnTo>
                  <a:lnTo>
                    <a:pt x="5753" y="3516"/>
                  </a:lnTo>
                  <a:lnTo>
                    <a:pt x="5753" y="3565"/>
                  </a:lnTo>
                  <a:lnTo>
                    <a:pt x="1" y="3565"/>
                  </a:lnTo>
                  <a:lnTo>
                    <a:pt x="1" y="3624"/>
                  </a:lnTo>
                  <a:lnTo>
                    <a:pt x="5753" y="3625"/>
                  </a:lnTo>
                  <a:lnTo>
                    <a:pt x="5753" y="3673"/>
                  </a:lnTo>
                  <a:lnTo>
                    <a:pt x="1" y="3672"/>
                  </a:lnTo>
                  <a:lnTo>
                    <a:pt x="1" y="3733"/>
                  </a:lnTo>
                  <a:lnTo>
                    <a:pt x="5753" y="3733"/>
                  </a:lnTo>
                  <a:lnTo>
                    <a:pt x="5753" y="3781"/>
                  </a:lnTo>
                  <a:lnTo>
                    <a:pt x="1" y="3781"/>
                  </a:lnTo>
                  <a:lnTo>
                    <a:pt x="1" y="3841"/>
                  </a:lnTo>
                  <a:lnTo>
                    <a:pt x="5753" y="3841"/>
                  </a:lnTo>
                  <a:lnTo>
                    <a:pt x="5753" y="3889"/>
                  </a:lnTo>
                </a:path>
              </a:pathLst>
            </a:custGeom>
            <a:gradFill rotWithShape="1">
              <a:gsLst>
                <a:gs pos="0">
                  <a:srgbClr val="0000CC">
                    <a:alpha val="49001"/>
                  </a:srgbClr>
                </a:gs>
                <a:gs pos="100000">
                  <a:srgbClr val="0000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hasCustomPrompt="1"/>
          </p:nvPr>
        </p:nvSpPr>
        <p:spPr>
          <a:xfrm>
            <a:off x="628650" y="365125"/>
            <a:ext cx="78867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35"/>
          <p:cNvGrpSpPr/>
          <p:nvPr userDrawn="1"/>
        </p:nvGrpSpPr>
        <p:grpSpPr bwMode="auto">
          <a:xfrm>
            <a:off x="9525" y="0"/>
            <a:ext cx="9134475" cy="6845300"/>
            <a:chOff x="0" y="0"/>
            <a:chExt cx="5754" cy="4312"/>
          </a:xfrm>
        </p:grpSpPr>
        <p:sp>
          <p:nvSpPr>
            <p:cNvPr id="1027" name="Rectangle 36"/>
            <p:cNvSpPr>
              <a:spLocks noChangeArrowheads="1"/>
            </p:cNvSpPr>
            <p:nvPr userDrawn="1"/>
          </p:nvSpPr>
          <p:spPr bwMode="hidden">
            <a:xfrm>
              <a:off x="0" y="0"/>
              <a:ext cx="5753" cy="4312"/>
            </a:xfrm>
            <a:prstGeom prst="rect">
              <a:avLst/>
            </a:prstGeom>
            <a:gradFill rotWithShape="1">
              <a:gsLst>
                <a:gs pos="0">
                  <a:srgbClr val="0000CC">
                    <a:alpha val="26999"/>
                  </a:srgbClr>
                </a:gs>
                <a:gs pos="100000">
                  <a:srgbClr val="0000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8" name="Freeform 37"/>
            <p:cNvSpPr/>
            <p:nvPr userDrawn="1"/>
          </p:nvSpPr>
          <p:spPr bwMode="hidden">
            <a:xfrm>
              <a:off x="0" y="73"/>
              <a:ext cx="5754" cy="4166"/>
            </a:xfrm>
            <a:custGeom>
              <a:avLst/>
              <a:gdLst>
                <a:gd name="T0" fmla="*/ 1 w 5754"/>
                <a:gd name="T1" fmla="*/ 3948 h 4166"/>
                <a:gd name="T2" fmla="*/ 1 w 5754"/>
                <a:gd name="T3" fmla="*/ 3997 h 4166"/>
                <a:gd name="T4" fmla="*/ 5753 w 5754"/>
                <a:gd name="T5" fmla="*/ 4105 h 4166"/>
                <a:gd name="T6" fmla="*/ 5753 w 5754"/>
                <a:gd name="T7" fmla="*/ 4165 h 4166"/>
                <a:gd name="T8" fmla="*/ 1 w 5754"/>
                <a:gd name="T9" fmla="*/ 61 h 4166"/>
                <a:gd name="T10" fmla="*/ 1 w 5754"/>
                <a:gd name="T11" fmla="*/ 108 h 4166"/>
                <a:gd name="T12" fmla="*/ 5753 w 5754"/>
                <a:gd name="T13" fmla="*/ 216 h 4166"/>
                <a:gd name="T14" fmla="*/ 5753 w 5754"/>
                <a:gd name="T15" fmla="*/ 277 h 4166"/>
                <a:gd name="T16" fmla="*/ 1 w 5754"/>
                <a:gd name="T17" fmla="*/ 384 h 4166"/>
                <a:gd name="T18" fmla="*/ 1 w 5754"/>
                <a:gd name="T19" fmla="*/ 432 h 4166"/>
                <a:gd name="T20" fmla="*/ 5753 w 5754"/>
                <a:gd name="T21" fmla="*/ 540 h 4166"/>
                <a:gd name="T22" fmla="*/ 5753 w 5754"/>
                <a:gd name="T23" fmla="*/ 600 h 4166"/>
                <a:gd name="T24" fmla="*/ 1 w 5754"/>
                <a:gd name="T25" fmla="*/ 708 h 4166"/>
                <a:gd name="T26" fmla="*/ 1 w 5754"/>
                <a:gd name="T27" fmla="*/ 756 h 4166"/>
                <a:gd name="T28" fmla="*/ 5753 w 5754"/>
                <a:gd name="T29" fmla="*/ 865 h 4166"/>
                <a:gd name="T30" fmla="*/ 5753 w 5754"/>
                <a:gd name="T31" fmla="*/ 925 h 4166"/>
                <a:gd name="T32" fmla="*/ 1 w 5754"/>
                <a:gd name="T33" fmla="*/ 1032 h 4166"/>
                <a:gd name="T34" fmla="*/ 1 w 5754"/>
                <a:gd name="T35" fmla="*/ 1080 h 4166"/>
                <a:gd name="T36" fmla="*/ 5753 w 5754"/>
                <a:gd name="T37" fmla="*/ 1188 h 4166"/>
                <a:gd name="T38" fmla="*/ 5753 w 5754"/>
                <a:gd name="T39" fmla="*/ 1248 h 4166"/>
                <a:gd name="T40" fmla="*/ 1 w 5754"/>
                <a:gd name="T41" fmla="*/ 1357 h 4166"/>
                <a:gd name="T42" fmla="*/ 1 w 5754"/>
                <a:gd name="T43" fmla="*/ 1404 h 4166"/>
                <a:gd name="T44" fmla="*/ 5753 w 5754"/>
                <a:gd name="T45" fmla="*/ 1512 h 4166"/>
                <a:gd name="T46" fmla="*/ 5753 w 5754"/>
                <a:gd name="T47" fmla="*/ 1572 h 4166"/>
                <a:gd name="T48" fmla="*/ 1 w 5754"/>
                <a:gd name="T49" fmla="*/ 1680 h 4166"/>
                <a:gd name="T50" fmla="*/ 1 w 5754"/>
                <a:gd name="T51" fmla="*/ 1728 h 4166"/>
                <a:gd name="T52" fmla="*/ 5753 w 5754"/>
                <a:gd name="T53" fmla="*/ 1836 h 4166"/>
                <a:gd name="T54" fmla="*/ 5753 w 5754"/>
                <a:gd name="T55" fmla="*/ 1896 h 4166"/>
                <a:gd name="T56" fmla="*/ 1 w 5754"/>
                <a:gd name="T57" fmla="*/ 2005 h 4166"/>
                <a:gd name="T58" fmla="*/ 1 w 5754"/>
                <a:gd name="T59" fmla="*/ 2052 h 4166"/>
                <a:gd name="T60" fmla="*/ 5753 w 5754"/>
                <a:gd name="T61" fmla="*/ 2161 h 4166"/>
                <a:gd name="T62" fmla="*/ 5753 w 5754"/>
                <a:gd name="T63" fmla="*/ 2220 h 4166"/>
                <a:gd name="T64" fmla="*/ 1 w 5754"/>
                <a:gd name="T65" fmla="*/ 2328 h 4166"/>
                <a:gd name="T66" fmla="*/ 1 w 5754"/>
                <a:gd name="T67" fmla="*/ 2376 h 4166"/>
                <a:gd name="T68" fmla="*/ 5753 w 5754"/>
                <a:gd name="T69" fmla="*/ 2484 h 4166"/>
                <a:gd name="T70" fmla="*/ 5753 w 5754"/>
                <a:gd name="T71" fmla="*/ 2545 h 4166"/>
                <a:gd name="T72" fmla="*/ 1 w 5754"/>
                <a:gd name="T73" fmla="*/ 2652 h 4166"/>
                <a:gd name="T74" fmla="*/ 1 w 5754"/>
                <a:gd name="T75" fmla="*/ 2700 h 4166"/>
                <a:gd name="T76" fmla="*/ 5753 w 5754"/>
                <a:gd name="T77" fmla="*/ 2808 h 4166"/>
                <a:gd name="T78" fmla="*/ 5753 w 5754"/>
                <a:gd name="T79" fmla="*/ 2868 h 4166"/>
                <a:gd name="T80" fmla="*/ 1 w 5754"/>
                <a:gd name="T81" fmla="*/ 2977 h 4166"/>
                <a:gd name="T82" fmla="*/ 1 w 5754"/>
                <a:gd name="T83" fmla="*/ 3024 h 4166"/>
                <a:gd name="T84" fmla="*/ 5753 w 5754"/>
                <a:gd name="T85" fmla="*/ 3132 h 4166"/>
                <a:gd name="T86" fmla="*/ 5753 w 5754"/>
                <a:gd name="T87" fmla="*/ 3192 h 4166"/>
                <a:gd name="T88" fmla="*/ 1 w 5754"/>
                <a:gd name="T89" fmla="*/ 3301 h 4166"/>
                <a:gd name="T90" fmla="*/ 1 w 5754"/>
                <a:gd name="T91" fmla="*/ 3348 h 4166"/>
                <a:gd name="T92" fmla="*/ 5753 w 5754"/>
                <a:gd name="T93" fmla="*/ 3457 h 4166"/>
                <a:gd name="T94" fmla="*/ 5753 w 5754"/>
                <a:gd name="T95" fmla="*/ 3516 h 4166"/>
                <a:gd name="T96" fmla="*/ 1 w 5754"/>
                <a:gd name="T97" fmla="*/ 3624 h 4166"/>
                <a:gd name="T98" fmla="*/ 1 w 5754"/>
                <a:gd name="T99" fmla="*/ 3672 h 4166"/>
                <a:gd name="T100" fmla="*/ 5753 w 5754"/>
                <a:gd name="T101" fmla="*/ 3781 h 4166"/>
                <a:gd name="T102" fmla="*/ 5753 w 5754"/>
                <a:gd name="T103" fmla="*/ 3841 h 416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754" h="4166">
                  <a:moveTo>
                    <a:pt x="5753" y="3889"/>
                  </a:moveTo>
                  <a:lnTo>
                    <a:pt x="1" y="3888"/>
                  </a:lnTo>
                  <a:lnTo>
                    <a:pt x="1" y="3948"/>
                  </a:lnTo>
                  <a:lnTo>
                    <a:pt x="5753" y="3948"/>
                  </a:lnTo>
                  <a:lnTo>
                    <a:pt x="5753" y="3996"/>
                  </a:lnTo>
                  <a:lnTo>
                    <a:pt x="1" y="3997"/>
                  </a:lnTo>
                  <a:lnTo>
                    <a:pt x="1" y="4056"/>
                  </a:lnTo>
                  <a:lnTo>
                    <a:pt x="5753" y="4056"/>
                  </a:lnTo>
                  <a:lnTo>
                    <a:pt x="5753" y="4105"/>
                  </a:lnTo>
                  <a:lnTo>
                    <a:pt x="1" y="4104"/>
                  </a:lnTo>
                  <a:lnTo>
                    <a:pt x="1" y="4165"/>
                  </a:lnTo>
                  <a:lnTo>
                    <a:pt x="5753" y="4165"/>
                  </a:lnTo>
                  <a:lnTo>
                    <a:pt x="5753" y="0"/>
                  </a:lnTo>
                  <a:lnTo>
                    <a:pt x="1" y="0"/>
                  </a:lnTo>
                  <a:lnTo>
                    <a:pt x="1" y="61"/>
                  </a:lnTo>
                  <a:lnTo>
                    <a:pt x="5753" y="60"/>
                  </a:lnTo>
                  <a:lnTo>
                    <a:pt x="5753" y="108"/>
                  </a:lnTo>
                  <a:lnTo>
                    <a:pt x="1" y="108"/>
                  </a:lnTo>
                  <a:lnTo>
                    <a:pt x="1" y="168"/>
                  </a:lnTo>
                  <a:lnTo>
                    <a:pt x="5753" y="169"/>
                  </a:lnTo>
                  <a:lnTo>
                    <a:pt x="5753" y="216"/>
                  </a:lnTo>
                  <a:lnTo>
                    <a:pt x="1" y="216"/>
                  </a:lnTo>
                  <a:lnTo>
                    <a:pt x="1" y="276"/>
                  </a:lnTo>
                  <a:lnTo>
                    <a:pt x="5753" y="277"/>
                  </a:lnTo>
                  <a:lnTo>
                    <a:pt x="5753" y="324"/>
                  </a:lnTo>
                  <a:lnTo>
                    <a:pt x="1" y="324"/>
                  </a:lnTo>
                  <a:lnTo>
                    <a:pt x="1" y="384"/>
                  </a:lnTo>
                  <a:lnTo>
                    <a:pt x="5753" y="384"/>
                  </a:lnTo>
                  <a:lnTo>
                    <a:pt x="5753" y="432"/>
                  </a:lnTo>
                  <a:lnTo>
                    <a:pt x="1" y="432"/>
                  </a:lnTo>
                  <a:lnTo>
                    <a:pt x="1" y="492"/>
                  </a:lnTo>
                  <a:lnTo>
                    <a:pt x="5753" y="493"/>
                  </a:lnTo>
                  <a:lnTo>
                    <a:pt x="5753" y="54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5753" y="600"/>
                  </a:lnTo>
                  <a:lnTo>
                    <a:pt x="5753" y="648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5753" y="709"/>
                  </a:lnTo>
                  <a:lnTo>
                    <a:pt x="5753" y="756"/>
                  </a:lnTo>
                  <a:lnTo>
                    <a:pt x="1" y="756"/>
                  </a:lnTo>
                  <a:lnTo>
                    <a:pt x="1" y="816"/>
                  </a:lnTo>
                  <a:lnTo>
                    <a:pt x="5753" y="817"/>
                  </a:lnTo>
                  <a:lnTo>
                    <a:pt x="5753" y="865"/>
                  </a:lnTo>
                  <a:lnTo>
                    <a:pt x="1" y="864"/>
                  </a:lnTo>
                  <a:lnTo>
                    <a:pt x="1" y="925"/>
                  </a:lnTo>
                  <a:lnTo>
                    <a:pt x="5753" y="925"/>
                  </a:lnTo>
                  <a:lnTo>
                    <a:pt x="5753" y="973"/>
                  </a:lnTo>
                  <a:lnTo>
                    <a:pt x="1" y="972"/>
                  </a:lnTo>
                  <a:lnTo>
                    <a:pt x="1" y="1032"/>
                  </a:lnTo>
                  <a:lnTo>
                    <a:pt x="5753" y="1033"/>
                  </a:lnTo>
                  <a:lnTo>
                    <a:pt x="5753" y="1080"/>
                  </a:lnTo>
                  <a:lnTo>
                    <a:pt x="1" y="1080"/>
                  </a:lnTo>
                  <a:lnTo>
                    <a:pt x="1" y="1140"/>
                  </a:lnTo>
                  <a:lnTo>
                    <a:pt x="5753" y="1140"/>
                  </a:lnTo>
                  <a:lnTo>
                    <a:pt x="5753" y="1188"/>
                  </a:lnTo>
                  <a:lnTo>
                    <a:pt x="1" y="1188"/>
                  </a:lnTo>
                  <a:lnTo>
                    <a:pt x="1" y="1248"/>
                  </a:lnTo>
                  <a:lnTo>
                    <a:pt x="5753" y="1248"/>
                  </a:lnTo>
                  <a:lnTo>
                    <a:pt x="5753" y="1296"/>
                  </a:lnTo>
                  <a:lnTo>
                    <a:pt x="1" y="1297"/>
                  </a:lnTo>
                  <a:lnTo>
                    <a:pt x="1" y="1357"/>
                  </a:lnTo>
                  <a:lnTo>
                    <a:pt x="5753" y="1356"/>
                  </a:lnTo>
                  <a:lnTo>
                    <a:pt x="5753" y="1404"/>
                  </a:lnTo>
                  <a:lnTo>
                    <a:pt x="1" y="1404"/>
                  </a:lnTo>
                  <a:lnTo>
                    <a:pt x="1" y="1465"/>
                  </a:lnTo>
                  <a:lnTo>
                    <a:pt x="5753" y="1464"/>
                  </a:lnTo>
                  <a:lnTo>
                    <a:pt x="5753" y="1512"/>
                  </a:lnTo>
                  <a:lnTo>
                    <a:pt x="1" y="1512"/>
                  </a:lnTo>
                  <a:lnTo>
                    <a:pt x="1" y="1572"/>
                  </a:lnTo>
                  <a:lnTo>
                    <a:pt x="5753" y="1572"/>
                  </a:lnTo>
                  <a:lnTo>
                    <a:pt x="5753" y="1620"/>
                  </a:lnTo>
                  <a:lnTo>
                    <a:pt x="1" y="1620"/>
                  </a:lnTo>
                  <a:lnTo>
                    <a:pt x="1" y="1680"/>
                  </a:lnTo>
                  <a:lnTo>
                    <a:pt x="5753" y="1681"/>
                  </a:lnTo>
                  <a:lnTo>
                    <a:pt x="5753" y="1728"/>
                  </a:lnTo>
                  <a:lnTo>
                    <a:pt x="1" y="1728"/>
                  </a:lnTo>
                  <a:lnTo>
                    <a:pt x="1" y="1789"/>
                  </a:lnTo>
                  <a:lnTo>
                    <a:pt x="5753" y="1789"/>
                  </a:lnTo>
                  <a:lnTo>
                    <a:pt x="5753" y="1836"/>
                  </a:lnTo>
                  <a:lnTo>
                    <a:pt x="1" y="1836"/>
                  </a:lnTo>
                  <a:lnTo>
                    <a:pt x="1" y="1896"/>
                  </a:lnTo>
                  <a:lnTo>
                    <a:pt x="5753" y="1896"/>
                  </a:lnTo>
                  <a:lnTo>
                    <a:pt x="5753" y="1944"/>
                  </a:lnTo>
                  <a:lnTo>
                    <a:pt x="1" y="1944"/>
                  </a:lnTo>
                  <a:lnTo>
                    <a:pt x="1" y="2005"/>
                  </a:lnTo>
                  <a:lnTo>
                    <a:pt x="5753" y="2004"/>
                  </a:lnTo>
                  <a:lnTo>
                    <a:pt x="5753" y="2052"/>
                  </a:lnTo>
                  <a:lnTo>
                    <a:pt x="1" y="2052"/>
                  </a:lnTo>
                  <a:lnTo>
                    <a:pt x="1" y="2113"/>
                  </a:lnTo>
                  <a:lnTo>
                    <a:pt x="5753" y="2112"/>
                  </a:lnTo>
                  <a:lnTo>
                    <a:pt x="5753" y="2161"/>
                  </a:lnTo>
                  <a:lnTo>
                    <a:pt x="1" y="2160"/>
                  </a:lnTo>
                  <a:lnTo>
                    <a:pt x="1" y="2220"/>
                  </a:lnTo>
                  <a:lnTo>
                    <a:pt x="5753" y="2220"/>
                  </a:lnTo>
                  <a:lnTo>
                    <a:pt x="5753" y="2268"/>
                  </a:lnTo>
                  <a:lnTo>
                    <a:pt x="1" y="2268"/>
                  </a:lnTo>
                  <a:lnTo>
                    <a:pt x="1" y="2328"/>
                  </a:lnTo>
                  <a:lnTo>
                    <a:pt x="5753" y="2328"/>
                  </a:lnTo>
                  <a:lnTo>
                    <a:pt x="5753" y="2376"/>
                  </a:lnTo>
                  <a:lnTo>
                    <a:pt x="1" y="2376"/>
                  </a:lnTo>
                  <a:lnTo>
                    <a:pt x="1" y="2437"/>
                  </a:lnTo>
                  <a:lnTo>
                    <a:pt x="5753" y="2436"/>
                  </a:lnTo>
                  <a:lnTo>
                    <a:pt x="5753" y="2484"/>
                  </a:lnTo>
                  <a:lnTo>
                    <a:pt x="1" y="2484"/>
                  </a:lnTo>
                  <a:lnTo>
                    <a:pt x="1" y="2545"/>
                  </a:lnTo>
                  <a:lnTo>
                    <a:pt x="5753" y="2545"/>
                  </a:lnTo>
                  <a:lnTo>
                    <a:pt x="5753" y="2592"/>
                  </a:lnTo>
                  <a:lnTo>
                    <a:pt x="1" y="2592"/>
                  </a:lnTo>
                  <a:lnTo>
                    <a:pt x="1" y="2652"/>
                  </a:lnTo>
                  <a:lnTo>
                    <a:pt x="5753" y="2652"/>
                  </a:lnTo>
                  <a:lnTo>
                    <a:pt x="5753" y="2700"/>
                  </a:lnTo>
                  <a:lnTo>
                    <a:pt x="1" y="2700"/>
                  </a:lnTo>
                  <a:lnTo>
                    <a:pt x="1" y="2761"/>
                  </a:lnTo>
                  <a:lnTo>
                    <a:pt x="5753" y="2760"/>
                  </a:lnTo>
                  <a:lnTo>
                    <a:pt x="5753" y="2808"/>
                  </a:lnTo>
                  <a:lnTo>
                    <a:pt x="1" y="2808"/>
                  </a:lnTo>
                  <a:lnTo>
                    <a:pt x="1" y="2868"/>
                  </a:lnTo>
                  <a:lnTo>
                    <a:pt x="5753" y="2868"/>
                  </a:lnTo>
                  <a:lnTo>
                    <a:pt x="5753" y="2917"/>
                  </a:lnTo>
                  <a:lnTo>
                    <a:pt x="0" y="2917"/>
                  </a:lnTo>
                  <a:lnTo>
                    <a:pt x="1" y="2977"/>
                  </a:lnTo>
                  <a:lnTo>
                    <a:pt x="5753" y="2976"/>
                  </a:lnTo>
                  <a:lnTo>
                    <a:pt x="5753" y="3024"/>
                  </a:lnTo>
                  <a:lnTo>
                    <a:pt x="1" y="3024"/>
                  </a:lnTo>
                  <a:lnTo>
                    <a:pt x="1" y="3084"/>
                  </a:lnTo>
                  <a:lnTo>
                    <a:pt x="5753" y="3084"/>
                  </a:lnTo>
                  <a:lnTo>
                    <a:pt x="5753" y="3132"/>
                  </a:lnTo>
                  <a:lnTo>
                    <a:pt x="1" y="3132"/>
                  </a:lnTo>
                  <a:lnTo>
                    <a:pt x="1" y="3192"/>
                  </a:lnTo>
                  <a:lnTo>
                    <a:pt x="5753" y="3192"/>
                  </a:lnTo>
                  <a:lnTo>
                    <a:pt x="5753" y="3240"/>
                  </a:lnTo>
                  <a:lnTo>
                    <a:pt x="1" y="3240"/>
                  </a:lnTo>
                  <a:lnTo>
                    <a:pt x="1" y="3301"/>
                  </a:lnTo>
                  <a:lnTo>
                    <a:pt x="5753" y="3300"/>
                  </a:lnTo>
                  <a:lnTo>
                    <a:pt x="5753" y="3348"/>
                  </a:lnTo>
                  <a:lnTo>
                    <a:pt x="1" y="3348"/>
                  </a:lnTo>
                  <a:lnTo>
                    <a:pt x="1" y="3408"/>
                  </a:lnTo>
                  <a:lnTo>
                    <a:pt x="5753" y="3409"/>
                  </a:lnTo>
                  <a:lnTo>
                    <a:pt x="5753" y="3457"/>
                  </a:lnTo>
                  <a:lnTo>
                    <a:pt x="1" y="3456"/>
                  </a:lnTo>
                  <a:lnTo>
                    <a:pt x="1" y="3517"/>
                  </a:lnTo>
                  <a:lnTo>
                    <a:pt x="5753" y="3516"/>
                  </a:lnTo>
                  <a:lnTo>
                    <a:pt x="5753" y="3565"/>
                  </a:lnTo>
                  <a:lnTo>
                    <a:pt x="1" y="3565"/>
                  </a:lnTo>
                  <a:lnTo>
                    <a:pt x="1" y="3624"/>
                  </a:lnTo>
                  <a:lnTo>
                    <a:pt x="5753" y="3625"/>
                  </a:lnTo>
                  <a:lnTo>
                    <a:pt x="5753" y="3673"/>
                  </a:lnTo>
                  <a:lnTo>
                    <a:pt x="1" y="3672"/>
                  </a:lnTo>
                  <a:lnTo>
                    <a:pt x="1" y="3733"/>
                  </a:lnTo>
                  <a:lnTo>
                    <a:pt x="5753" y="3733"/>
                  </a:lnTo>
                  <a:lnTo>
                    <a:pt x="5753" y="3781"/>
                  </a:lnTo>
                  <a:lnTo>
                    <a:pt x="1" y="3781"/>
                  </a:lnTo>
                  <a:lnTo>
                    <a:pt x="1" y="3841"/>
                  </a:lnTo>
                  <a:lnTo>
                    <a:pt x="5753" y="3841"/>
                  </a:lnTo>
                  <a:lnTo>
                    <a:pt x="5753" y="3889"/>
                  </a:lnTo>
                </a:path>
              </a:pathLst>
            </a:custGeom>
            <a:gradFill rotWithShape="1">
              <a:gsLst>
                <a:gs pos="0">
                  <a:srgbClr val="0000CC">
                    <a:alpha val="49001"/>
                  </a:srgbClr>
                </a:gs>
                <a:gs pos="100000">
                  <a:srgbClr val="0000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oleObject" Target="../embeddings/oleObject2.bin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7.emf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3.jpe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jpeg"/><Relationship Id="rId18" Type="http://schemas.openxmlformats.org/officeDocument/2006/relationships/image" Target="../media/image50.jpeg"/><Relationship Id="rId26" Type="http://schemas.openxmlformats.org/officeDocument/2006/relationships/image" Target="../media/image57.jpeg"/><Relationship Id="rId39" Type="http://schemas.openxmlformats.org/officeDocument/2006/relationships/image" Target="../media/image66.jpeg"/><Relationship Id="rId3" Type="http://schemas.openxmlformats.org/officeDocument/2006/relationships/image" Target="../media/image30.jpeg"/><Relationship Id="rId21" Type="http://schemas.openxmlformats.org/officeDocument/2006/relationships/image" Target="../media/image35.jpeg"/><Relationship Id="rId34" Type="http://schemas.openxmlformats.org/officeDocument/2006/relationships/image" Target="../media/image37.jpeg"/><Relationship Id="rId7" Type="http://schemas.openxmlformats.org/officeDocument/2006/relationships/image" Target="../media/image42.jpeg"/><Relationship Id="rId12" Type="http://schemas.openxmlformats.org/officeDocument/2006/relationships/image" Target="../media/image47.jpeg"/><Relationship Id="rId17" Type="http://schemas.openxmlformats.org/officeDocument/2006/relationships/image" Target="../media/image34.jpeg"/><Relationship Id="rId25" Type="http://schemas.openxmlformats.org/officeDocument/2006/relationships/image" Target="../media/image56.jpeg"/><Relationship Id="rId33" Type="http://schemas.openxmlformats.org/officeDocument/2006/relationships/image" Target="../media/image63.jpeg"/><Relationship Id="rId38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3.jpeg"/><Relationship Id="rId20" Type="http://schemas.openxmlformats.org/officeDocument/2006/relationships/image" Target="../media/image52.jpeg"/><Relationship Id="rId29" Type="http://schemas.openxmlformats.org/officeDocument/2006/relationships/image" Target="../media/image59.jpeg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jpeg"/><Relationship Id="rId11" Type="http://schemas.openxmlformats.org/officeDocument/2006/relationships/image" Target="../media/image46.jpeg"/><Relationship Id="rId24" Type="http://schemas.openxmlformats.org/officeDocument/2006/relationships/image" Target="../media/image55.jpeg"/><Relationship Id="rId32" Type="http://schemas.openxmlformats.org/officeDocument/2006/relationships/image" Target="../media/image62.jpeg"/><Relationship Id="rId37" Type="http://schemas.openxmlformats.org/officeDocument/2006/relationships/oleObject" Target="../embeddings/oleObject6.bin"/><Relationship Id="rId5" Type="http://schemas.openxmlformats.org/officeDocument/2006/relationships/image" Target="../media/image41.jpeg"/><Relationship Id="rId15" Type="http://schemas.openxmlformats.org/officeDocument/2006/relationships/image" Target="../media/image49.jpeg"/><Relationship Id="rId23" Type="http://schemas.openxmlformats.org/officeDocument/2006/relationships/image" Target="../media/image54.jpeg"/><Relationship Id="rId28" Type="http://schemas.openxmlformats.org/officeDocument/2006/relationships/image" Target="../media/image36.jpeg"/><Relationship Id="rId36" Type="http://schemas.openxmlformats.org/officeDocument/2006/relationships/image" Target="../media/image65.jpeg"/><Relationship Id="rId10" Type="http://schemas.openxmlformats.org/officeDocument/2006/relationships/image" Target="../media/image45.jpeg"/><Relationship Id="rId19" Type="http://schemas.openxmlformats.org/officeDocument/2006/relationships/image" Target="../media/image51.jpeg"/><Relationship Id="rId31" Type="http://schemas.openxmlformats.org/officeDocument/2006/relationships/image" Target="../media/image61.jpeg"/><Relationship Id="rId4" Type="http://schemas.openxmlformats.org/officeDocument/2006/relationships/image" Target="../media/image40.jpeg"/><Relationship Id="rId9" Type="http://schemas.openxmlformats.org/officeDocument/2006/relationships/image" Target="../media/image44.jpeg"/><Relationship Id="rId14" Type="http://schemas.openxmlformats.org/officeDocument/2006/relationships/image" Target="../media/image32.jpeg"/><Relationship Id="rId22" Type="http://schemas.openxmlformats.org/officeDocument/2006/relationships/image" Target="../media/image53.jpeg"/><Relationship Id="rId27" Type="http://schemas.openxmlformats.org/officeDocument/2006/relationships/image" Target="../media/image58.jpeg"/><Relationship Id="rId30" Type="http://schemas.openxmlformats.org/officeDocument/2006/relationships/image" Target="../media/image60.jpeg"/><Relationship Id="rId35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13" Type="http://schemas.openxmlformats.org/officeDocument/2006/relationships/image" Target="../media/image75.jpeg"/><Relationship Id="rId3" Type="http://schemas.openxmlformats.org/officeDocument/2006/relationships/oleObject" Target="../embeddings/oleObject7.bin"/><Relationship Id="rId7" Type="http://schemas.openxmlformats.org/officeDocument/2006/relationships/image" Target="../media/image69.jpeg"/><Relationship Id="rId12" Type="http://schemas.openxmlformats.org/officeDocument/2006/relationships/image" Target="../media/image7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8.png"/><Relationship Id="rId11" Type="http://schemas.openxmlformats.org/officeDocument/2006/relationships/image" Target="../media/image73.jpeg"/><Relationship Id="rId5" Type="http://schemas.openxmlformats.org/officeDocument/2006/relationships/oleObject" Target="../embeddings/oleObject8.bin"/><Relationship Id="rId15" Type="http://schemas.openxmlformats.org/officeDocument/2006/relationships/image" Target="../media/image77.jpeg"/><Relationship Id="rId10" Type="http://schemas.openxmlformats.org/officeDocument/2006/relationships/image" Target="../media/image72.jpeg"/><Relationship Id="rId4" Type="http://schemas.openxmlformats.org/officeDocument/2006/relationships/image" Target="../media/image67.png"/><Relationship Id="rId9" Type="http://schemas.openxmlformats.org/officeDocument/2006/relationships/image" Target="../media/image71.jpeg"/><Relationship Id="rId14" Type="http://schemas.openxmlformats.org/officeDocument/2006/relationships/image" Target="../media/image7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60f8c11667ec102de2bd89cd_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0"/>
          <p:cNvSpPr txBox="1">
            <a:spLocks noChangeArrowheads="1"/>
          </p:cNvSpPr>
          <p:nvPr/>
        </p:nvSpPr>
        <p:spPr bwMode="auto">
          <a:xfrm>
            <a:off x="1116013" y="188913"/>
            <a:ext cx="3816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0">
                <a:solidFill>
                  <a:srgbClr val="FFFF00"/>
                </a:solidFill>
              </a:rPr>
              <a:t>优越的地理位置</a:t>
            </a:r>
          </a:p>
        </p:txBody>
      </p:sp>
      <p:sp>
        <p:nvSpPr>
          <p:cNvPr id="13315" name="Text Box 12"/>
          <p:cNvSpPr txBox="1">
            <a:spLocks noChangeArrowheads="1"/>
          </p:cNvSpPr>
          <p:nvPr/>
        </p:nvSpPr>
        <p:spPr bwMode="auto">
          <a:xfrm>
            <a:off x="5795963" y="2852738"/>
            <a:ext cx="2987675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0" dirty="0">
                <a:latin typeface="宋体" panose="02010600030101010101" pitchFamily="2" charset="-122"/>
              </a:rPr>
              <a:t>      </a:t>
            </a:r>
            <a:r>
              <a:rPr lang="zh-CN" altLang="en-US" sz="2800" b="0" dirty="0">
                <a:latin typeface="宋体" panose="02010600030101010101" pitchFamily="2" charset="-122"/>
              </a:rPr>
              <a:t>读图，说说中国在地球上所处的位置。</a:t>
            </a:r>
          </a:p>
        </p:txBody>
      </p:sp>
      <p:pic>
        <p:nvPicPr>
          <p:cNvPr id="13316" name="Picture 18" descr="DD01352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298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19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5143500" cy="533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5853430" y="4593590"/>
            <a:ext cx="287274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 dirty="0">
                <a:latin typeface="宋体" panose="02010600030101010101" pitchFamily="2" charset="-122"/>
              </a:rPr>
              <a:t>半球位置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 b="0" dirty="0">
                <a:latin typeface="宋体" panose="02010600030101010101" pitchFamily="2" charset="-122"/>
              </a:rPr>
              <a:t>海陆位置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 b="0" dirty="0">
                <a:latin typeface="宋体" panose="02010600030101010101" pitchFamily="2" charset="-122"/>
              </a:rPr>
              <a:t>经纬度位置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1" descr="W0200601195140664731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765175"/>
            <a:ext cx="8642350" cy="531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2700338" y="260350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0">
                <a:latin typeface="宋体" panose="02010600030101010101" pitchFamily="2" charset="-122"/>
              </a:rPr>
              <a:t>0°</a:t>
            </a: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4787900" y="307975"/>
            <a:ext cx="1368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0">
                <a:latin typeface="宋体" panose="02010600030101010101" pitchFamily="2" charset="-122"/>
              </a:rPr>
              <a:t>180°</a:t>
            </a:r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 flipV="1">
            <a:off x="468313" y="3429000"/>
            <a:ext cx="8135937" cy="0"/>
          </a:xfrm>
          <a:prstGeom prst="line">
            <a:avLst/>
          </a:prstGeom>
          <a:noFill/>
          <a:ln w="539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8" name="Arc 10"/>
          <p:cNvSpPr/>
          <p:nvPr/>
        </p:nvSpPr>
        <p:spPr bwMode="auto">
          <a:xfrm>
            <a:off x="4706938" y="819150"/>
            <a:ext cx="152400" cy="5233988"/>
          </a:xfrm>
          <a:custGeom>
            <a:avLst/>
            <a:gdLst>
              <a:gd name="T0" fmla="*/ 49297 w 21600"/>
              <a:gd name="T1" fmla="*/ 0 h 31055"/>
              <a:gd name="T2" fmla="*/ 132722 w 21600"/>
              <a:gd name="T3" fmla="*/ 5233988 h 31055"/>
              <a:gd name="T4" fmla="*/ 0 w 21600"/>
              <a:gd name="T5" fmla="*/ 3444775 h 3105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1055" fill="none" extrusionOk="0">
                <a:moveTo>
                  <a:pt x="6986" y="0"/>
                </a:moveTo>
                <a:cubicBezTo>
                  <a:pt x="15726" y="2987"/>
                  <a:pt x="21600" y="11202"/>
                  <a:pt x="21600" y="20439"/>
                </a:cubicBezTo>
                <a:cubicBezTo>
                  <a:pt x="21600" y="24158"/>
                  <a:pt x="20639" y="27815"/>
                  <a:pt x="18811" y="31055"/>
                </a:cubicBezTo>
              </a:path>
              <a:path w="21600" h="31055" stroke="0" extrusionOk="0">
                <a:moveTo>
                  <a:pt x="6986" y="0"/>
                </a:moveTo>
                <a:cubicBezTo>
                  <a:pt x="15726" y="2987"/>
                  <a:pt x="21600" y="11202"/>
                  <a:pt x="21600" y="20439"/>
                </a:cubicBezTo>
                <a:cubicBezTo>
                  <a:pt x="21600" y="24158"/>
                  <a:pt x="20639" y="27815"/>
                  <a:pt x="18811" y="31055"/>
                </a:cubicBezTo>
                <a:lnTo>
                  <a:pt x="0" y="20439"/>
                </a:lnTo>
                <a:lnTo>
                  <a:pt x="6986" y="0"/>
                </a:lnTo>
                <a:close/>
              </a:path>
            </a:pathLst>
          </a:custGeom>
          <a:noFill/>
          <a:ln w="539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0" name="Arc 12"/>
          <p:cNvSpPr/>
          <p:nvPr/>
        </p:nvSpPr>
        <p:spPr bwMode="auto">
          <a:xfrm>
            <a:off x="4370388" y="923925"/>
            <a:ext cx="936625" cy="5097463"/>
          </a:xfrm>
          <a:custGeom>
            <a:avLst/>
            <a:gdLst>
              <a:gd name="T0" fmla="*/ 599397 w 21600"/>
              <a:gd name="T1" fmla="*/ 0 h 30574"/>
              <a:gd name="T2" fmla="*/ 714133 w 21600"/>
              <a:gd name="T3" fmla="*/ 5097463 h 30574"/>
              <a:gd name="T4" fmla="*/ 0 w 21600"/>
              <a:gd name="T5" fmla="*/ 2767309 h 3057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0574" fill="none" extrusionOk="0">
                <a:moveTo>
                  <a:pt x="13822" y="0"/>
                </a:moveTo>
                <a:cubicBezTo>
                  <a:pt x="18750" y="4103"/>
                  <a:pt x="21600" y="10185"/>
                  <a:pt x="21600" y="16598"/>
                </a:cubicBezTo>
                <a:cubicBezTo>
                  <a:pt x="21600" y="21717"/>
                  <a:pt x="19781" y="26670"/>
                  <a:pt x="16469" y="30574"/>
                </a:cubicBezTo>
              </a:path>
              <a:path w="21600" h="30574" stroke="0" extrusionOk="0">
                <a:moveTo>
                  <a:pt x="13822" y="0"/>
                </a:moveTo>
                <a:cubicBezTo>
                  <a:pt x="18750" y="4103"/>
                  <a:pt x="21600" y="10185"/>
                  <a:pt x="21600" y="16598"/>
                </a:cubicBezTo>
                <a:cubicBezTo>
                  <a:pt x="21600" y="21717"/>
                  <a:pt x="19781" y="26670"/>
                  <a:pt x="16469" y="30574"/>
                </a:cubicBezTo>
                <a:lnTo>
                  <a:pt x="0" y="16598"/>
                </a:lnTo>
                <a:lnTo>
                  <a:pt x="13822" y="0"/>
                </a:lnTo>
                <a:close/>
              </a:path>
            </a:pathLst>
          </a:custGeom>
          <a:noFill/>
          <a:ln w="53975">
            <a:solidFill>
              <a:srgbClr val="FFFF00"/>
            </a:solidFill>
            <a:prstDash val="dashDot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4" name="Arc 26"/>
          <p:cNvSpPr/>
          <p:nvPr/>
        </p:nvSpPr>
        <p:spPr bwMode="auto">
          <a:xfrm flipH="1">
            <a:off x="1093788" y="879475"/>
            <a:ext cx="2974975" cy="5141913"/>
          </a:xfrm>
          <a:custGeom>
            <a:avLst/>
            <a:gdLst>
              <a:gd name="T0" fmla="*/ 1280479 w 21600"/>
              <a:gd name="T1" fmla="*/ 0 h 38241"/>
              <a:gd name="T2" fmla="*/ 1478535 w 21600"/>
              <a:gd name="T3" fmla="*/ 5141913 h 38241"/>
              <a:gd name="T4" fmla="*/ 0 w 21600"/>
              <a:gd name="T5" fmla="*/ 2621581 h 3824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8241" fill="none" extrusionOk="0">
                <a:moveTo>
                  <a:pt x="9296" y="0"/>
                </a:moveTo>
                <a:cubicBezTo>
                  <a:pt x="16813" y="3584"/>
                  <a:pt x="21600" y="11169"/>
                  <a:pt x="21600" y="19497"/>
                </a:cubicBezTo>
                <a:cubicBezTo>
                  <a:pt x="21600" y="27240"/>
                  <a:pt x="17454" y="34392"/>
                  <a:pt x="10734" y="38240"/>
                </a:cubicBezTo>
              </a:path>
              <a:path w="21600" h="38241" stroke="0" extrusionOk="0">
                <a:moveTo>
                  <a:pt x="9296" y="0"/>
                </a:moveTo>
                <a:cubicBezTo>
                  <a:pt x="16813" y="3584"/>
                  <a:pt x="21600" y="11169"/>
                  <a:pt x="21600" y="19497"/>
                </a:cubicBezTo>
                <a:cubicBezTo>
                  <a:pt x="21600" y="27240"/>
                  <a:pt x="17454" y="34392"/>
                  <a:pt x="10734" y="38240"/>
                </a:cubicBezTo>
                <a:lnTo>
                  <a:pt x="0" y="19497"/>
                </a:lnTo>
                <a:lnTo>
                  <a:pt x="9296" y="0"/>
                </a:lnTo>
                <a:close/>
              </a:path>
            </a:pathLst>
          </a:custGeom>
          <a:noFill/>
          <a:ln w="53975">
            <a:solidFill>
              <a:srgbClr val="FFFF00"/>
            </a:solidFill>
            <a:prstDash val="dashDot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9" name="Rectangle 31"/>
          <p:cNvSpPr>
            <a:spLocks noChangeArrowheads="1"/>
          </p:cNvSpPr>
          <p:nvPr/>
        </p:nvSpPr>
        <p:spPr bwMode="auto">
          <a:xfrm>
            <a:off x="5292725" y="2636838"/>
            <a:ext cx="431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rgbClr val="FFFF00"/>
                </a:solidFill>
              </a:rPr>
              <a:t>西半球</a:t>
            </a:r>
          </a:p>
        </p:txBody>
      </p:sp>
      <p:sp>
        <p:nvSpPr>
          <p:cNvPr id="7201" name="Rectangle 33"/>
          <p:cNvSpPr>
            <a:spLocks noChangeArrowheads="1"/>
          </p:cNvSpPr>
          <p:nvPr/>
        </p:nvSpPr>
        <p:spPr bwMode="auto">
          <a:xfrm>
            <a:off x="3995738" y="2708275"/>
            <a:ext cx="5159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rgbClr val="FFFF00"/>
                </a:solidFill>
              </a:rPr>
              <a:t>东半球</a:t>
            </a:r>
          </a:p>
        </p:txBody>
      </p:sp>
      <p:sp>
        <p:nvSpPr>
          <p:cNvPr id="7202" name="Rectangle 34"/>
          <p:cNvSpPr>
            <a:spLocks noChangeArrowheads="1"/>
          </p:cNvSpPr>
          <p:nvPr/>
        </p:nvSpPr>
        <p:spPr bwMode="auto">
          <a:xfrm>
            <a:off x="2154238" y="2708275"/>
            <a:ext cx="1697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rgbClr val="CC0099"/>
                </a:solidFill>
              </a:rPr>
              <a:t>北半球</a:t>
            </a:r>
          </a:p>
        </p:txBody>
      </p:sp>
      <p:sp>
        <p:nvSpPr>
          <p:cNvPr id="7203" name="Rectangle 35"/>
          <p:cNvSpPr>
            <a:spLocks noChangeArrowheads="1"/>
          </p:cNvSpPr>
          <p:nvPr/>
        </p:nvSpPr>
        <p:spPr bwMode="auto">
          <a:xfrm>
            <a:off x="2268538" y="3716338"/>
            <a:ext cx="1339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rgbClr val="CC0099"/>
                </a:solidFill>
              </a:rPr>
              <a:t>南半球</a:t>
            </a:r>
          </a:p>
        </p:txBody>
      </p:sp>
      <p:sp>
        <p:nvSpPr>
          <p:cNvPr id="14349" name="Text Box 36"/>
          <p:cNvSpPr txBox="1">
            <a:spLocks noChangeArrowheads="1"/>
          </p:cNvSpPr>
          <p:nvPr/>
        </p:nvSpPr>
        <p:spPr bwMode="auto">
          <a:xfrm>
            <a:off x="3132138" y="2168525"/>
            <a:ext cx="792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>
                <a:solidFill>
                  <a:schemeClr val="bg1"/>
                </a:solidFill>
              </a:rPr>
              <a:t>中国</a:t>
            </a:r>
          </a:p>
        </p:txBody>
      </p:sp>
      <p:sp>
        <p:nvSpPr>
          <p:cNvPr id="7206" name="Rectangle 38"/>
          <p:cNvSpPr>
            <a:spLocks noChangeArrowheads="1"/>
          </p:cNvSpPr>
          <p:nvPr/>
        </p:nvSpPr>
        <p:spPr bwMode="auto">
          <a:xfrm>
            <a:off x="1695450" y="260350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400" b="0">
                <a:latin typeface="宋体" panose="02010600030101010101" pitchFamily="2" charset="-122"/>
              </a:rPr>
              <a:t>20°W</a:t>
            </a:r>
          </a:p>
        </p:txBody>
      </p:sp>
      <p:sp>
        <p:nvSpPr>
          <p:cNvPr id="7207" name="Rectangle 39"/>
          <p:cNvSpPr>
            <a:spLocks noChangeArrowheads="1"/>
          </p:cNvSpPr>
          <p:nvPr/>
        </p:nvSpPr>
        <p:spPr bwMode="auto">
          <a:xfrm>
            <a:off x="3563938" y="307975"/>
            <a:ext cx="1439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400" b="0">
                <a:latin typeface="宋体" panose="02010600030101010101" pitchFamily="2" charset="-122"/>
              </a:rPr>
              <a:t>160</a:t>
            </a:r>
            <a:r>
              <a:rPr kumimoji="1" lang="en-US" altLang="zh-CN" sz="2400" b="0"/>
              <a:t>°</a:t>
            </a:r>
            <a:r>
              <a:rPr kumimoji="1" lang="en-US" altLang="zh-CN" sz="2400" b="0">
                <a:latin typeface="宋体" panose="02010600030101010101" pitchFamily="2" charset="-122"/>
              </a:rPr>
              <a:t>E</a:t>
            </a:r>
          </a:p>
        </p:txBody>
      </p:sp>
      <p:sp>
        <p:nvSpPr>
          <p:cNvPr id="7210" name="Freeform 42"/>
          <p:cNvSpPr/>
          <p:nvPr/>
        </p:nvSpPr>
        <p:spPr bwMode="auto">
          <a:xfrm>
            <a:off x="574675" y="908050"/>
            <a:ext cx="1693863" cy="5160963"/>
          </a:xfrm>
          <a:custGeom>
            <a:avLst/>
            <a:gdLst>
              <a:gd name="T0" fmla="*/ 1693863 w 1112"/>
              <a:gd name="T1" fmla="*/ 0 h 3296"/>
              <a:gd name="T2" fmla="*/ 795141 w 1112"/>
              <a:gd name="T3" fmla="*/ 710885 h 3296"/>
              <a:gd name="T4" fmla="*/ 173651 w 1112"/>
              <a:gd name="T5" fmla="*/ 1846109 h 3296"/>
              <a:gd name="T6" fmla="*/ 35035 w 1112"/>
              <a:gd name="T7" fmla="*/ 2769946 h 3296"/>
              <a:gd name="T8" fmla="*/ 380815 w 1112"/>
              <a:gd name="T9" fmla="*/ 3834708 h 3296"/>
              <a:gd name="T10" fmla="*/ 1072374 w 1112"/>
              <a:gd name="T11" fmla="*/ 4758546 h 3296"/>
              <a:gd name="T12" fmla="*/ 1623793 w 1112"/>
              <a:gd name="T13" fmla="*/ 5113988 h 3296"/>
              <a:gd name="T14" fmla="*/ 1486700 w 1112"/>
              <a:gd name="T15" fmla="*/ 5043526 h 3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112" h="3296">
                <a:moveTo>
                  <a:pt x="1112" y="0"/>
                </a:moveTo>
                <a:cubicBezTo>
                  <a:pt x="900" y="129"/>
                  <a:pt x="688" y="258"/>
                  <a:pt x="522" y="454"/>
                </a:cubicBezTo>
                <a:cubicBezTo>
                  <a:pt x="356" y="650"/>
                  <a:pt x="197" y="960"/>
                  <a:pt x="114" y="1179"/>
                </a:cubicBezTo>
                <a:cubicBezTo>
                  <a:pt x="31" y="1398"/>
                  <a:pt x="0" y="1557"/>
                  <a:pt x="23" y="1769"/>
                </a:cubicBezTo>
                <a:cubicBezTo>
                  <a:pt x="46" y="1981"/>
                  <a:pt x="137" y="2237"/>
                  <a:pt x="250" y="2449"/>
                </a:cubicBezTo>
                <a:cubicBezTo>
                  <a:pt x="363" y="2661"/>
                  <a:pt x="568" y="2903"/>
                  <a:pt x="704" y="3039"/>
                </a:cubicBezTo>
                <a:cubicBezTo>
                  <a:pt x="840" y="3175"/>
                  <a:pt x="1021" y="3236"/>
                  <a:pt x="1066" y="3266"/>
                </a:cubicBezTo>
                <a:cubicBezTo>
                  <a:pt x="1111" y="3296"/>
                  <a:pt x="1043" y="3258"/>
                  <a:pt x="976" y="3221"/>
                </a:cubicBezTo>
              </a:path>
            </a:pathLst>
          </a:custGeom>
          <a:noFill/>
          <a:ln w="539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21" dur="2000" fill="hold"/>
                                        <p:tgtEl>
                                          <p:spTgt spid="7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40" dur="2000" fill="hold"/>
                                        <p:tgtEl>
                                          <p:spTgt spid="7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6" grpId="0"/>
      <p:bldP spid="7199" grpId="0"/>
      <p:bldP spid="7201" grpId="0" build="allAtOnce"/>
      <p:bldP spid="7202" grpId="0" build="allAtOnce"/>
      <p:bldP spid="7203" grpId="0"/>
      <p:bldP spid="7206" grpId="0"/>
      <p:bldP spid="720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8" descr="W0200601195140664731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4813"/>
            <a:ext cx="8035925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endParaRPr lang="zh-CN" altLang="zh-CN" sz="3200" b="0"/>
          </a:p>
        </p:txBody>
      </p:sp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endParaRPr lang="zh-CN" altLang="zh-CN" sz="3200" b="0"/>
          </a:p>
        </p:txBody>
      </p:sp>
      <p:sp>
        <p:nvSpPr>
          <p:cNvPr id="9226" name="Rectangle 10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3132138" y="981075"/>
            <a:ext cx="1162050" cy="6048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buFontTx/>
              <a:buNone/>
            </a:pPr>
            <a:r>
              <a:rPr lang="zh-CN" altLang="en-US" sz="2800">
                <a:solidFill>
                  <a:srgbClr val="FF0066"/>
                </a:solidFill>
              </a:rPr>
              <a:t>亚洲</a:t>
            </a: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4356100" y="2205038"/>
            <a:ext cx="21605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3200" b="0">
                <a:solidFill>
                  <a:srgbClr val="FF0000"/>
                </a:solidFill>
              </a:rPr>
              <a:t>太平洋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900113" y="5445125"/>
            <a:ext cx="7272337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 sz="2800" b="0">
                <a:solidFill>
                  <a:srgbClr val="FFFF00"/>
                </a:solidFill>
              </a:rPr>
              <a:t>       </a:t>
            </a:r>
            <a:r>
              <a:rPr lang="zh-CN" altLang="en-US" sz="2800" b="0">
                <a:solidFill>
                  <a:srgbClr val="FFFF00"/>
                </a:solidFill>
                <a:latin typeface="宋体" panose="02010600030101010101" pitchFamily="2" charset="-122"/>
              </a:rPr>
              <a:t>我国位于世界最大的大陆</a:t>
            </a:r>
            <a:r>
              <a:rPr lang="en-US" altLang="zh-CN" sz="2800" b="0">
                <a:solidFill>
                  <a:srgbClr val="FFFF00"/>
                </a:solidFill>
                <a:latin typeface="宋体" panose="02010600030101010101" pitchFamily="2" charset="-122"/>
              </a:rPr>
              <a:t>——</a:t>
            </a:r>
            <a:r>
              <a:rPr lang="zh-CN" altLang="en-US" sz="2800" b="0">
                <a:solidFill>
                  <a:srgbClr val="FFFF00"/>
                </a:solidFill>
                <a:latin typeface="宋体" panose="02010600030101010101" pitchFamily="2" charset="-122"/>
              </a:rPr>
              <a:t>亚欧大陆的</a:t>
            </a:r>
            <a:r>
              <a:rPr lang="zh-CN" altLang="en-US" sz="2800" b="0">
                <a:solidFill>
                  <a:srgbClr val="FFFF00"/>
                </a:solidFill>
                <a:latin typeface="楷体_GB2312" pitchFamily="49" charset="-122"/>
              </a:rPr>
              <a:t>东</a:t>
            </a:r>
            <a:r>
              <a:rPr lang="zh-CN" altLang="en-US" sz="2800" b="0">
                <a:solidFill>
                  <a:srgbClr val="FFFF00"/>
                </a:solidFill>
                <a:latin typeface="宋体" panose="02010600030101010101" pitchFamily="2" charset="-122"/>
              </a:rPr>
              <a:t>部、世界最大的大洋</a:t>
            </a:r>
            <a:r>
              <a:rPr lang="en-US" altLang="zh-CN" sz="2800" b="0">
                <a:solidFill>
                  <a:srgbClr val="FFFF00"/>
                </a:solidFill>
                <a:latin typeface="宋体" panose="02010600030101010101" pitchFamily="2" charset="-122"/>
              </a:rPr>
              <a:t>——</a:t>
            </a:r>
            <a:r>
              <a:rPr lang="zh-CN" altLang="en-US" sz="2800" b="0">
                <a:solidFill>
                  <a:srgbClr val="FFFF00"/>
                </a:solidFill>
                <a:latin typeface="楷体_GB2312" pitchFamily="49" charset="-122"/>
              </a:rPr>
              <a:t>太平</a:t>
            </a:r>
            <a:r>
              <a:rPr lang="zh-CN" altLang="en-US" sz="2800" b="0">
                <a:solidFill>
                  <a:srgbClr val="FFFF00"/>
                </a:solidFill>
                <a:latin typeface="宋体" panose="02010600030101010101" pitchFamily="2" charset="-122"/>
              </a:rPr>
              <a:t>洋的西岸，海陆兼备。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" grpId="0" build="p"/>
      <p:bldP spid="92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endParaRPr lang="zh-CN" altLang="zh-CN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endParaRPr lang="zh-CN" altLang="zh-CN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1"/>
          <a:stretch>
            <a:fillRect/>
          </a:stretch>
        </p:blipFill>
        <p:spPr bwMode="auto">
          <a:xfrm>
            <a:off x="4500563" y="0"/>
            <a:ext cx="4643437" cy="335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350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 descr="geo0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" b="1559"/>
          <a:stretch>
            <a:fillRect/>
          </a:stretch>
        </p:blipFill>
        <p:spPr bwMode="auto">
          <a:xfrm>
            <a:off x="4572000" y="3357563"/>
            <a:ext cx="4572000" cy="350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8" descr="geo017-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Text Box 9"/>
          <p:cNvSpPr txBox="1">
            <a:spLocks noChangeArrowheads="1"/>
          </p:cNvSpPr>
          <p:nvPr/>
        </p:nvSpPr>
        <p:spPr bwMode="auto">
          <a:xfrm>
            <a:off x="900113" y="333375"/>
            <a:ext cx="3744912" cy="641350"/>
          </a:xfrm>
          <a:prstGeom prst="rect">
            <a:avLst/>
          </a:prstGeom>
          <a:solidFill>
            <a:srgbClr val="FFFF00">
              <a:alpha val="58038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600" b="0">
                <a:solidFill>
                  <a:schemeClr val="bg1"/>
                </a:solidFill>
              </a:rPr>
              <a:t>海陆兼备的大国</a:t>
            </a:r>
          </a:p>
        </p:txBody>
      </p:sp>
      <p:pic>
        <p:nvPicPr>
          <p:cNvPr id="18441" name="Picture 15" descr="DD01352_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900113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15888"/>
            <a:ext cx="9001125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6"/>
          <p:cNvSpPr>
            <a:spLocks noChangeArrowheads="1"/>
          </p:cNvSpPr>
          <p:nvPr/>
        </p:nvSpPr>
        <p:spPr bwMode="auto">
          <a:xfrm>
            <a:off x="0" y="3357563"/>
            <a:ext cx="3419475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en-US" altLang="zh-CN" sz="2400">
              <a:solidFill>
                <a:srgbClr val="FF0066"/>
              </a:solidFill>
            </a:endParaRPr>
          </a:p>
          <a:p>
            <a:pPr eaLnBrk="1" hangingPunct="1"/>
            <a:r>
              <a:rPr kumimoji="1" lang="en-US" altLang="zh-CN" sz="2400" b="0">
                <a:solidFill>
                  <a:srgbClr val="FFFF00"/>
                </a:solidFill>
                <a:latin typeface="宋体" panose="02010600030101010101" pitchFamily="2" charset="-122"/>
              </a:rPr>
              <a:t>    1.</a:t>
            </a:r>
            <a:r>
              <a:rPr kumimoji="1" lang="zh-CN" altLang="en-US" sz="2400" b="0">
                <a:solidFill>
                  <a:srgbClr val="FFFF00"/>
                </a:solidFill>
                <a:latin typeface="宋体" panose="02010600030101010101" pitchFamily="2" charset="-122"/>
              </a:rPr>
              <a:t>这些国家都位于哪个半球？</a:t>
            </a:r>
          </a:p>
          <a:p>
            <a:pPr eaLnBrk="1" hangingPunct="1"/>
            <a:r>
              <a:rPr kumimoji="1" lang="zh-CN" altLang="en-US" sz="2400" b="0">
                <a:solidFill>
                  <a:srgbClr val="FFFF00"/>
                </a:solidFill>
                <a:latin typeface="宋体" panose="02010600030101010101" pitchFamily="2" charset="-122"/>
              </a:rPr>
              <a:t>    </a:t>
            </a:r>
            <a:r>
              <a:rPr kumimoji="1" lang="en-US" altLang="zh-CN" sz="2400" b="0">
                <a:solidFill>
                  <a:srgbClr val="FFFF00"/>
                </a:solidFill>
                <a:latin typeface="宋体" panose="02010600030101010101" pitchFamily="2" charset="-122"/>
              </a:rPr>
              <a:t>2.</a:t>
            </a:r>
            <a:r>
              <a:rPr kumimoji="1" lang="zh-CN" altLang="en-US" sz="2400" b="0">
                <a:solidFill>
                  <a:srgbClr val="FFFF00"/>
                </a:solidFill>
                <a:latin typeface="宋体" panose="02010600030101010101" pitchFamily="2" charset="-122"/>
              </a:rPr>
              <a:t>大部分地区在地球五带中所处的位置？</a:t>
            </a:r>
          </a:p>
          <a:p>
            <a:pPr eaLnBrk="1" hangingPunct="1"/>
            <a:r>
              <a:rPr kumimoji="1" lang="zh-CN" altLang="en-US" sz="2400" b="0">
                <a:solidFill>
                  <a:srgbClr val="FFFF00"/>
                </a:solidFill>
                <a:latin typeface="宋体" panose="02010600030101010101" pitchFamily="2" charset="-122"/>
              </a:rPr>
              <a:t>    </a:t>
            </a:r>
            <a:r>
              <a:rPr kumimoji="1" lang="en-US" altLang="zh-CN" sz="2400" b="0">
                <a:solidFill>
                  <a:srgbClr val="FFFF00"/>
                </a:solidFill>
                <a:latin typeface="宋体" panose="02010600030101010101" pitchFamily="2" charset="-122"/>
              </a:rPr>
              <a:t>3.</a:t>
            </a:r>
            <a:r>
              <a:rPr kumimoji="1" lang="zh-CN" altLang="en-US" sz="2400" b="0">
                <a:solidFill>
                  <a:srgbClr val="FFFF00"/>
                </a:solidFill>
                <a:latin typeface="宋体" panose="02010600030101010101" pitchFamily="2" charset="-122"/>
              </a:rPr>
              <a:t>它们是岛国、临海国还是位居内陆？</a:t>
            </a:r>
          </a:p>
          <a:p>
            <a:pPr eaLnBrk="1" hangingPunct="1"/>
            <a:r>
              <a:rPr kumimoji="1" lang="zh-CN" altLang="en-US" sz="2400" b="0">
                <a:solidFill>
                  <a:srgbClr val="FFFF00"/>
                </a:solidFill>
                <a:latin typeface="宋体" panose="02010600030101010101" pitchFamily="2" charset="-122"/>
              </a:rPr>
              <a:t>    </a:t>
            </a:r>
            <a:r>
              <a:rPr kumimoji="1" lang="en-US" altLang="zh-CN" sz="2400" b="0">
                <a:solidFill>
                  <a:srgbClr val="FFFF00"/>
                </a:solidFill>
                <a:latin typeface="宋体" panose="02010600030101010101" pitchFamily="2" charset="-122"/>
              </a:rPr>
              <a:t>4.</a:t>
            </a:r>
            <a:r>
              <a:rPr kumimoji="1" lang="zh-CN" altLang="en-US" sz="2400" b="0">
                <a:solidFill>
                  <a:srgbClr val="FFFF00"/>
                </a:solidFill>
                <a:latin typeface="宋体" panose="02010600030101010101" pitchFamily="2" charset="-122"/>
              </a:rPr>
              <a:t>它们分别濒临哪些海洋？</a:t>
            </a:r>
          </a:p>
        </p:txBody>
      </p:sp>
      <p:grpSp>
        <p:nvGrpSpPr>
          <p:cNvPr id="16388" name="Group 7"/>
          <p:cNvGrpSpPr/>
          <p:nvPr/>
        </p:nvGrpSpPr>
        <p:grpSpPr bwMode="auto">
          <a:xfrm>
            <a:off x="179388" y="2924175"/>
            <a:ext cx="1905000" cy="781050"/>
            <a:chOff x="204" y="845"/>
            <a:chExt cx="1860" cy="771"/>
          </a:xfrm>
        </p:grpSpPr>
        <p:pic>
          <p:nvPicPr>
            <p:cNvPr id="16391" name="Picture 8" descr="kb-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" y="845"/>
              <a:ext cx="1860" cy="7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392" name="WordArt 9"/>
            <p:cNvSpPr>
              <a:spLocks noChangeArrowheads="1" noChangeShapeType="1" noTextEdit="1"/>
            </p:cNvSpPr>
            <p:nvPr/>
          </p:nvSpPr>
          <p:spPr bwMode="auto">
            <a:xfrm>
              <a:off x="1292" y="1071"/>
              <a:ext cx="772" cy="54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19050">
                    <a:solidFill>
                      <a:srgbClr val="FFFF00"/>
                    </a:solidFill>
                    <a:round/>
                  </a:ln>
                  <a:solidFill>
                    <a:srgbClr val="FFFF00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latin typeface="宋体" panose="02010600030101010101" pitchFamily="2" charset="-122"/>
                </a:rPr>
                <a:t>思考</a:t>
              </a:r>
            </a:p>
          </p:txBody>
        </p:sp>
      </p:grpSp>
      <p:pic>
        <p:nvPicPr>
          <p:cNvPr id="16389" name="Picture 27" descr="未标题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3716338"/>
            <a:ext cx="4175125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29" descr="未标题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440113"/>
            <a:ext cx="5905500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0"/>
          <p:cNvSpPr>
            <a:spLocks noChangeArrowheads="1"/>
          </p:cNvSpPr>
          <p:nvPr/>
        </p:nvSpPr>
        <p:spPr bwMode="auto">
          <a:xfrm>
            <a:off x="900113" y="1052513"/>
            <a:ext cx="7561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0">
                <a:solidFill>
                  <a:srgbClr val="FFFF00"/>
                </a:solidFill>
                <a:latin typeface="宋体" panose="02010600030101010101" pitchFamily="2" charset="-122"/>
              </a:rPr>
              <a:t>    2.</a:t>
            </a:r>
            <a:r>
              <a:rPr kumimoji="1" lang="zh-CN" altLang="en-US" sz="2400" b="0">
                <a:solidFill>
                  <a:srgbClr val="FFFF00"/>
                </a:solidFill>
                <a:latin typeface="宋体" panose="02010600030101010101" pitchFamily="2" charset="-122"/>
              </a:rPr>
              <a:t>与蒙古、日本相比，我国的海陆位置有什么</a:t>
            </a:r>
          </a:p>
          <a:p>
            <a:pPr eaLnBrk="1" hangingPunct="1"/>
            <a:r>
              <a:rPr kumimoji="1" lang="zh-CN" altLang="en-US" sz="2400" b="0">
                <a:solidFill>
                  <a:srgbClr val="FFFF00"/>
                </a:solidFill>
                <a:latin typeface="宋体" panose="02010600030101010101" pitchFamily="2" charset="-122"/>
              </a:rPr>
              <a:t>不同？说说我国海陆位置的优越性。</a:t>
            </a:r>
          </a:p>
        </p:txBody>
      </p:sp>
      <p:sp>
        <p:nvSpPr>
          <p:cNvPr id="17411" name="Rectangle 51"/>
          <p:cNvSpPr>
            <a:spLocks noChangeArrowheads="1"/>
          </p:cNvSpPr>
          <p:nvPr/>
        </p:nvSpPr>
        <p:spPr bwMode="auto">
          <a:xfrm>
            <a:off x="900113" y="188913"/>
            <a:ext cx="6985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0">
                <a:solidFill>
                  <a:srgbClr val="FFFF00"/>
                </a:solidFill>
                <a:latin typeface="宋体" panose="02010600030101010101" pitchFamily="2" charset="-122"/>
              </a:rPr>
              <a:t>    1.</a:t>
            </a:r>
            <a:r>
              <a:rPr kumimoji="1" lang="zh-CN" altLang="en-US" sz="2400" b="0">
                <a:solidFill>
                  <a:srgbClr val="FFFF00"/>
                </a:solidFill>
                <a:latin typeface="宋体" panose="02010600030101010101" pitchFamily="2" charset="-122"/>
              </a:rPr>
              <a:t>与俄罗斯、加拿大、巴西相比，我国的纬度位置有什么不同？说说我国纬度位置的优越性。</a:t>
            </a:r>
          </a:p>
        </p:txBody>
      </p:sp>
      <p:graphicFrame>
        <p:nvGraphicFramePr>
          <p:cNvPr id="15490" name="Group 130"/>
          <p:cNvGraphicFramePr>
            <a:graphicFrameLocks noGrp="1"/>
          </p:cNvGraphicFramePr>
          <p:nvPr>
            <p:ph sz="half" idx="2"/>
          </p:nvPr>
        </p:nvGraphicFramePr>
        <p:xfrm>
          <a:off x="250825" y="1989138"/>
          <a:ext cx="8748713" cy="4506911"/>
        </p:xfrm>
        <a:graphic>
          <a:graphicData uri="http://schemas.openxmlformats.org/drawingml/2006/table">
            <a:tbl>
              <a:tblPr/>
              <a:tblGrid>
                <a:gridCol w="1995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8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6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对比国家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我国特点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39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纬度位置的优越性</a:t>
                      </a:r>
                    </a:p>
                  </a:txBody>
                  <a:tcPr marL="90000" marR="90000" marT="46807" marB="4680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俄罗斯、加拿大纬度较高，巴西纬度较低，所属温度带限制了农业的多种经营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我国南北跨纬度广、气候差异大，为发展多种农业经济提供了有利条件，使农作物及动植物资源丰富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22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海陆位置的优越性</a:t>
                      </a:r>
                    </a:p>
                  </a:txBody>
                  <a:tcPr marL="90000" marR="90000" marT="46807" marB="4680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蒙古是内陆国，水路交通不便；日本是岛国，多港湾，海运发达，但没有陆上邻国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我国是海陆兼备的国家，向东可发展海洋事业和国际贸易，西部深入亚欧大陆内部，陆上交通便利，通过中压可达西亚、南亚及欧洲，向西可发展边境贸易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49" name="Object 29"/>
          <p:cNvGraphicFramePr>
            <a:graphicFrameLocks noGrp="1" noChangeAspect="1"/>
          </p:cNvGraphicFramePr>
          <p:nvPr>
            <p:ph/>
          </p:nvPr>
        </p:nvGraphicFramePr>
        <p:xfrm>
          <a:off x="2771775" y="1052513"/>
          <a:ext cx="4133850" cy="437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6" name="Image" r:id="rId3" imgW="7188200" imgH="7607300" progId="Photoshop.Image.8">
                  <p:embed/>
                </p:oleObj>
              </mc:Choice>
              <mc:Fallback>
                <p:oleObj name="Image" r:id="rId3" imgW="7188200" imgH="7607300" progId="Photoshop.Image.8">
                  <p:embed/>
                  <p:pic>
                    <p:nvPicPr>
                      <p:cNvPr id="0" name="Object 2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052513"/>
                        <a:ext cx="4133850" cy="437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39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5" name="AutoShape 15"/>
          <p:cNvSpPr>
            <a:spLocks noChangeArrowheads="1"/>
          </p:cNvSpPr>
          <p:nvPr/>
        </p:nvSpPr>
        <p:spPr bwMode="auto">
          <a:xfrm>
            <a:off x="7235825" y="620713"/>
            <a:ext cx="1512888" cy="2016125"/>
          </a:xfrm>
          <a:prstGeom prst="wedgeRoundRectCallout">
            <a:avLst>
              <a:gd name="adj1" fmla="val -92708"/>
              <a:gd name="adj2" fmla="val -11338"/>
              <a:gd name="adj3" fmla="val 16667"/>
            </a:avLst>
          </a:prstGeom>
          <a:solidFill>
            <a:schemeClr val="tx1"/>
          </a:solidFill>
          <a:ln w="53975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b="0">
              <a:latin typeface="宋体" panose="02010600030101010101" pitchFamily="2" charset="-122"/>
            </a:endParaRPr>
          </a:p>
        </p:txBody>
      </p:sp>
      <p:sp>
        <p:nvSpPr>
          <p:cNvPr id="5144" name="AutoShape 24"/>
          <p:cNvSpPr>
            <a:spLocks noChangeArrowheads="1"/>
          </p:cNvSpPr>
          <p:nvPr/>
        </p:nvSpPr>
        <p:spPr bwMode="auto">
          <a:xfrm>
            <a:off x="7019925" y="4221163"/>
            <a:ext cx="1655763" cy="1512887"/>
          </a:xfrm>
          <a:prstGeom prst="wedgeRoundRectCallout">
            <a:avLst>
              <a:gd name="adj1" fmla="val -124111"/>
              <a:gd name="adj2" fmla="val 2991"/>
              <a:gd name="adj3" fmla="val 16667"/>
            </a:avLst>
          </a:prstGeom>
          <a:solidFill>
            <a:schemeClr val="tx1"/>
          </a:solidFill>
          <a:ln w="53975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b="0">
              <a:latin typeface="宋体" panose="02010600030101010101" pitchFamily="2" charset="-122"/>
            </a:endParaRPr>
          </a:p>
        </p:txBody>
      </p:sp>
      <p:sp>
        <p:nvSpPr>
          <p:cNvPr id="5145" name="AutoShape 25"/>
          <p:cNvSpPr>
            <a:spLocks noChangeArrowheads="1"/>
          </p:cNvSpPr>
          <p:nvPr/>
        </p:nvSpPr>
        <p:spPr bwMode="auto">
          <a:xfrm rot="10800000">
            <a:off x="684213" y="3500438"/>
            <a:ext cx="1871662" cy="1214437"/>
          </a:xfrm>
          <a:prstGeom prst="wedgeRoundRectCallout">
            <a:avLst>
              <a:gd name="adj1" fmla="val -71375"/>
              <a:gd name="adj2" fmla="val 153657"/>
              <a:gd name="adj3" fmla="val 16667"/>
            </a:avLst>
          </a:prstGeom>
          <a:solidFill>
            <a:schemeClr val="tx1"/>
          </a:solidFill>
          <a:ln w="53975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b="0">
              <a:latin typeface="宋体" panose="02010600030101010101" pitchFamily="2" charset="-122"/>
            </a:endParaRPr>
          </a:p>
        </p:txBody>
      </p:sp>
      <p:sp>
        <p:nvSpPr>
          <p:cNvPr id="5142" name="AutoShape 22"/>
          <p:cNvSpPr>
            <a:spLocks noChangeArrowheads="1"/>
          </p:cNvSpPr>
          <p:nvPr/>
        </p:nvSpPr>
        <p:spPr bwMode="auto">
          <a:xfrm rot="10800000" flipH="1" flipV="1">
            <a:off x="323850" y="1268413"/>
            <a:ext cx="1943100" cy="1511300"/>
          </a:xfrm>
          <a:prstGeom prst="wedgeRoundRectCallout">
            <a:avLst>
              <a:gd name="adj1" fmla="val 222630"/>
              <a:gd name="adj2" fmla="val -53046"/>
              <a:gd name="adj3" fmla="val 16667"/>
            </a:avLst>
          </a:prstGeom>
          <a:solidFill>
            <a:schemeClr val="tx1"/>
          </a:solidFill>
          <a:ln w="53975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b="0">
              <a:latin typeface="宋体" panose="02010600030101010101" pitchFamily="2" charset="-122"/>
            </a:endParaRPr>
          </a:p>
        </p:txBody>
      </p:sp>
      <p:sp>
        <p:nvSpPr>
          <p:cNvPr id="19463" name="Freeform 7"/>
          <p:cNvSpPr/>
          <p:nvPr/>
        </p:nvSpPr>
        <p:spPr bwMode="auto">
          <a:xfrm>
            <a:off x="4689475" y="1814513"/>
            <a:ext cx="15875" cy="73025"/>
          </a:xfrm>
          <a:custGeom>
            <a:avLst/>
            <a:gdLst>
              <a:gd name="T0" fmla="*/ 0 w 10"/>
              <a:gd name="T1" fmla="*/ 0 h 46"/>
              <a:gd name="T2" fmla="*/ 15875 w 10"/>
              <a:gd name="T3" fmla="*/ 73025 h 46"/>
              <a:gd name="T4" fmla="*/ 0 w 10"/>
              <a:gd name="T5" fmla="*/ 0 h 4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" h="46">
                <a:moveTo>
                  <a:pt x="0" y="0"/>
                </a:moveTo>
                <a:cubicBezTo>
                  <a:pt x="3" y="15"/>
                  <a:pt x="10" y="46"/>
                  <a:pt x="10" y="46"/>
                </a:cubicBezTo>
                <a:cubicBezTo>
                  <a:pt x="10" y="46"/>
                  <a:pt x="3" y="15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4" name="Rectangle 14"/>
          <p:cNvSpPr>
            <a:spLocks noChangeArrowheads="1"/>
          </p:cNvSpPr>
          <p:nvPr/>
        </p:nvSpPr>
        <p:spPr bwMode="auto">
          <a:xfrm>
            <a:off x="7308850" y="620713"/>
            <a:ext cx="1366838" cy="175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最东：</a:t>
            </a:r>
            <a:r>
              <a:rPr kumimoji="1" lang="zh-CN" altLang="en-US" b="0" dirty="0">
                <a:solidFill>
                  <a:srgbClr val="000000"/>
                </a:solidFill>
                <a:latin typeface="宋体" panose="02010600030101010101" pitchFamily="2" charset="-122"/>
              </a:rPr>
              <a:t>黑龙江省黑龙江与乌苏里江主航道中心线的汇合处 </a:t>
            </a:r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135°E</a:t>
            </a:r>
            <a:endParaRPr kumimoji="1" lang="zh-CN" altLang="en-US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137" name="Rectangle 17"/>
          <p:cNvSpPr>
            <a:spLocks noChangeArrowheads="1"/>
          </p:cNvSpPr>
          <p:nvPr/>
        </p:nvSpPr>
        <p:spPr bwMode="auto">
          <a:xfrm>
            <a:off x="7092950" y="4365625"/>
            <a:ext cx="165576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最南：</a:t>
            </a:r>
            <a:r>
              <a:rPr kumimoji="1" lang="zh-CN" altLang="en-US" b="0" dirty="0">
                <a:solidFill>
                  <a:srgbClr val="000000"/>
                </a:solidFill>
                <a:latin typeface="宋体" panose="02010600030101010101" pitchFamily="2" charset="-122"/>
              </a:rPr>
              <a:t>海南省南沙群岛中的曾母暗沙 </a:t>
            </a:r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4°N</a:t>
            </a:r>
            <a:endParaRPr kumimoji="1" lang="zh-CN" altLang="en-US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138" name="Rectangle 18"/>
          <p:cNvSpPr>
            <a:spLocks noChangeArrowheads="1"/>
          </p:cNvSpPr>
          <p:nvPr/>
        </p:nvSpPr>
        <p:spPr bwMode="auto">
          <a:xfrm>
            <a:off x="755650" y="3500438"/>
            <a:ext cx="187325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最西：</a:t>
            </a:r>
            <a:r>
              <a:rPr kumimoji="1" lang="zh-CN" altLang="en-US" b="0" dirty="0">
                <a:solidFill>
                  <a:srgbClr val="000000"/>
                </a:solidFill>
                <a:latin typeface="宋体" panose="02010600030101010101" pitchFamily="2" charset="-122"/>
              </a:rPr>
              <a:t>新疆维吾尔自治区的帕米尔高原  </a:t>
            </a:r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73°E</a:t>
            </a:r>
            <a:endParaRPr kumimoji="1" lang="zh-CN" altLang="en-US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139" name="Rectangle 19"/>
          <p:cNvSpPr>
            <a:spLocks noChangeArrowheads="1"/>
          </p:cNvSpPr>
          <p:nvPr/>
        </p:nvSpPr>
        <p:spPr bwMode="auto">
          <a:xfrm>
            <a:off x="395288" y="1268413"/>
            <a:ext cx="18732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>最北：</a:t>
            </a:r>
            <a:r>
              <a:rPr kumimoji="1" lang="zh-CN" altLang="en-US" b="0">
                <a:solidFill>
                  <a:srgbClr val="000000"/>
                </a:solidFill>
                <a:latin typeface="宋体" panose="02010600030101010101" pitchFamily="2" charset="-122"/>
              </a:rPr>
              <a:t>黑龙江省漠河县北端的黑龙江主航道中心线上  </a:t>
            </a:r>
            <a:r>
              <a:rPr kumimoji="1"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>53°N</a:t>
            </a:r>
            <a:endParaRPr kumimoji="1" lang="zh-CN" altLang="en-US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19468" name="Text Box 21"/>
          <p:cNvSpPr txBox="1">
            <a:spLocks noChangeArrowheads="1"/>
          </p:cNvSpPr>
          <p:nvPr/>
        </p:nvSpPr>
        <p:spPr bwMode="auto">
          <a:xfrm>
            <a:off x="2843213" y="188913"/>
            <a:ext cx="3240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我国疆域四至图</a:t>
            </a:r>
          </a:p>
        </p:txBody>
      </p:sp>
      <p:sp>
        <p:nvSpPr>
          <p:cNvPr id="5146" name="Rectangle 26"/>
          <p:cNvSpPr>
            <a:spLocks noChangeArrowheads="1"/>
          </p:cNvSpPr>
          <p:nvPr/>
        </p:nvSpPr>
        <p:spPr bwMode="auto">
          <a:xfrm>
            <a:off x="5083175" y="1744663"/>
            <a:ext cx="4032250" cy="19177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b="0" dirty="0">
                <a:solidFill>
                  <a:srgbClr val="FF3300"/>
                </a:solidFill>
                <a:latin typeface="宋体" panose="02010600030101010101" pitchFamily="2" charset="-122"/>
              </a:rPr>
              <a:t>     </a:t>
            </a:r>
            <a:r>
              <a:rPr kumimoji="1" lang="zh-CN" altLang="en-US" sz="2400" dirty="0">
                <a:latin typeface="宋体" panose="02010600030101010101" pitchFamily="2" charset="-122"/>
              </a:rPr>
              <a:t>算一算我国最南与最北纬度相差约多少度？并根据所跨纬度计算我国南北端距离约为多少千米？哪条重要的纬线穿越我国的南部？</a:t>
            </a:r>
          </a:p>
        </p:txBody>
      </p:sp>
      <p:sp>
        <p:nvSpPr>
          <p:cNvPr id="5147" name="Rectangle 27"/>
          <p:cNvSpPr>
            <a:spLocks noChangeArrowheads="1"/>
          </p:cNvSpPr>
          <p:nvPr/>
        </p:nvSpPr>
        <p:spPr bwMode="auto">
          <a:xfrm>
            <a:off x="5148263" y="4549775"/>
            <a:ext cx="38877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b="0" dirty="0">
                <a:solidFill>
                  <a:srgbClr val="FFFF00"/>
                </a:solidFill>
                <a:latin typeface="宋体" panose="02010600030101010101" pitchFamily="2" charset="-122"/>
              </a:rPr>
              <a:t>    </a:t>
            </a:r>
            <a:r>
              <a:rPr kumimoji="1" lang="zh-CN" altLang="en-US" dirty="0">
                <a:solidFill>
                  <a:srgbClr val="FFFF00"/>
                </a:solidFill>
                <a:latin typeface="宋体" panose="02010600030101010101" pitchFamily="2" charset="-122"/>
              </a:rPr>
              <a:t>小提示：纬度相差</a:t>
            </a:r>
            <a:r>
              <a:rPr kumimoji="1" lang="en-US" altLang="zh-CN" dirty="0">
                <a:solidFill>
                  <a:srgbClr val="FFFF00"/>
                </a:solidFill>
                <a:latin typeface="宋体" panose="02010600030101010101" pitchFamily="2" charset="-122"/>
              </a:rPr>
              <a:t>1</a:t>
            </a:r>
            <a:r>
              <a:rPr kumimoji="1" lang="zh-CN" altLang="en-US" dirty="0">
                <a:solidFill>
                  <a:srgbClr val="FFFF00"/>
                </a:solidFill>
                <a:latin typeface="宋体" panose="02010600030101010101" pitchFamily="2" charset="-122"/>
              </a:rPr>
              <a:t>度，距离约为</a:t>
            </a:r>
            <a:r>
              <a:rPr kumimoji="1" lang="en-US" altLang="zh-CN" dirty="0">
                <a:solidFill>
                  <a:srgbClr val="FFFF00"/>
                </a:solidFill>
                <a:latin typeface="宋体" panose="02010600030101010101" pitchFamily="2" charset="-122"/>
              </a:rPr>
              <a:t>110</a:t>
            </a:r>
            <a:r>
              <a:rPr kumimoji="1" lang="zh-CN" altLang="en-US" dirty="0">
                <a:solidFill>
                  <a:srgbClr val="FFFF00"/>
                </a:solidFill>
                <a:latin typeface="宋体" panose="02010600030101010101" pitchFamily="2" charset="-122"/>
              </a:rPr>
              <a:t>千米。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5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80" dur="20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5" grpId="0" animBg="1"/>
      <p:bldP spid="5135" grpId="1" animBg="1"/>
      <p:bldP spid="5144" grpId="0" animBg="1"/>
      <p:bldP spid="5144" grpId="1" animBg="1"/>
      <p:bldP spid="5145" grpId="0" animBg="1"/>
      <p:bldP spid="5145" grpId="1" animBg="1"/>
      <p:bldP spid="5142" grpId="0" animBg="1"/>
      <p:bldP spid="5142" grpId="1" animBg="1"/>
      <p:bldP spid="5134" grpId="0"/>
      <p:bldP spid="5134" grpId="1"/>
      <p:bldP spid="5137" grpId="0"/>
      <p:bldP spid="5137" grpId="1"/>
      <p:bldP spid="5138" grpId="0"/>
      <p:bldP spid="5138" grpId="1"/>
      <p:bldP spid="5139" grpId="0"/>
      <p:bldP spid="5139" grpId="1"/>
      <p:bldP spid="5146" grpId="0" animBg="1"/>
      <p:bldP spid="51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15"/>
          <p:cNvGraphicFramePr>
            <a:graphicFrameLocks noGrp="1" noChangeAspect="1"/>
          </p:cNvGraphicFramePr>
          <p:nvPr>
            <p:ph/>
          </p:nvPr>
        </p:nvGraphicFramePr>
        <p:xfrm>
          <a:off x="2700338" y="1773238"/>
          <a:ext cx="3835400" cy="405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6" name="Image" r:id="rId3" imgW="7188200" imgH="7607300" progId="Photoshop.Image.8">
                  <p:embed/>
                </p:oleObj>
              </mc:Choice>
              <mc:Fallback>
                <p:oleObj name="Image" r:id="rId3" imgW="7188200" imgH="7607300" progId="Photoshop.Image.8">
                  <p:embed/>
                  <p:pic>
                    <p:nvPicPr>
                      <p:cNvPr id="0" name="Object 1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773238"/>
                        <a:ext cx="3835400" cy="405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39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3" name="Picture 6" descr="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3400425"/>
            <a:ext cx="252095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7" descr="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333375"/>
            <a:ext cx="2087563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8" descr="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99"/>
          <a:stretch>
            <a:fillRect/>
          </a:stretch>
        </p:blipFill>
        <p:spPr bwMode="auto">
          <a:xfrm>
            <a:off x="6356350" y="4941888"/>
            <a:ext cx="2665413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9" descr="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87313"/>
            <a:ext cx="40322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AutoShape 10"/>
          <p:cNvSpPr>
            <a:spLocks noChangeArrowheads="1"/>
          </p:cNvSpPr>
          <p:nvPr/>
        </p:nvSpPr>
        <p:spPr bwMode="auto">
          <a:xfrm rot="-5400000">
            <a:off x="1115219" y="-891381"/>
            <a:ext cx="2232025" cy="4103687"/>
          </a:xfrm>
          <a:prstGeom prst="wedgeRectCallout">
            <a:avLst>
              <a:gd name="adj1" fmla="val -44454"/>
              <a:gd name="adj2" fmla="val 84699"/>
            </a:avLst>
          </a:prstGeom>
          <a:noFill/>
          <a:ln w="53975" algn="ctr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b="0"/>
          </a:p>
        </p:txBody>
      </p:sp>
      <p:sp>
        <p:nvSpPr>
          <p:cNvPr id="20488" name="AutoShape 11"/>
          <p:cNvSpPr>
            <a:spLocks noChangeArrowheads="1"/>
          </p:cNvSpPr>
          <p:nvPr/>
        </p:nvSpPr>
        <p:spPr bwMode="auto">
          <a:xfrm rot="10800000">
            <a:off x="179388" y="3429000"/>
            <a:ext cx="2447925" cy="3240088"/>
          </a:xfrm>
          <a:prstGeom prst="wedgeRectCallout">
            <a:avLst>
              <a:gd name="adj1" fmla="val -62130"/>
              <a:gd name="adj2" fmla="val 69940"/>
            </a:avLst>
          </a:prstGeom>
          <a:noFill/>
          <a:ln w="53975" algn="ctr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b="0"/>
          </a:p>
        </p:txBody>
      </p:sp>
      <p:sp>
        <p:nvSpPr>
          <p:cNvPr id="20489" name="AutoShape 12"/>
          <p:cNvSpPr>
            <a:spLocks noChangeArrowheads="1"/>
          </p:cNvSpPr>
          <p:nvPr/>
        </p:nvSpPr>
        <p:spPr bwMode="auto">
          <a:xfrm rot="10800000">
            <a:off x="6369050" y="4887913"/>
            <a:ext cx="2667000" cy="1420812"/>
          </a:xfrm>
          <a:prstGeom prst="wedgeRectCallout">
            <a:avLst>
              <a:gd name="adj1" fmla="val 90653"/>
              <a:gd name="adj2" fmla="val 73907"/>
            </a:avLst>
          </a:prstGeom>
          <a:noFill/>
          <a:ln w="53975" algn="ctr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b="0"/>
          </a:p>
        </p:txBody>
      </p:sp>
      <p:sp>
        <p:nvSpPr>
          <p:cNvPr id="20490" name="AutoShape 13"/>
          <p:cNvSpPr>
            <a:spLocks noChangeArrowheads="1"/>
          </p:cNvSpPr>
          <p:nvPr/>
        </p:nvSpPr>
        <p:spPr bwMode="auto">
          <a:xfrm rot="10800000">
            <a:off x="6877050" y="333375"/>
            <a:ext cx="2089150" cy="3455988"/>
          </a:xfrm>
          <a:prstGeom prst="wedgeRectCallout">
            <a:avLst>
              <a:gd name="adj1" fmla="val 84574"/>
              <a:gd name="adj2" fmla="val -5125"/>
            </a:avLst>
          </a:prstGeom>
          <a:noFill/>
          <a:ln w="53975" algn="ctr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b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395288" y="260350"/>
            <a:ext cx="23050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0">
                <a:solidFill>
                  <a:srgbClr val="FFFF00"/>
                </a:solidFill>
                <a:latin typeface="Times New Roman" panose="02020603050405020304" pitchFamily="18" charset="0"/>
              </a:rPr>
              <a:t>我国的疆域</a:t>
            </a:r>
          </a:p>
        </p:txBody>
      </p:sp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250825" y="908050"/>
            <a:ext cx="85693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kumimoji="1" lang="zh-CN" altLang="en-US" sz="2400" b="0">
                <a:solidFill>
                  <a:srgbClr val="FFFF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我国陆地领土面积约</a:t>
            </a:r>
            <a:r>
              <a:rPr kumimoji="1" lang="en-US" altLang="zh-CN" sz="2400" b="0">
                <a:solidFill>
                  <a:srgbClr val="FFFF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960</a:t>
            </a:r>
            <a:r>
              <a:rPr kumimoji="1" lang="zh-CN" altLang="en-US" sz="2400" b="0">
                <a:solidFill>
                  <a:srgbClr val="FFFF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万平方千米，陆上国界线长达</a:t>
            </a:r>
            <a:r>
              <a:rPr kumimoji="1" lang="en-US" altLang="zh-CN" sz="2400" b="0">
                <a:solidFill>
                  <a:srgbClr val="FFFF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2.2</a:t>
            </a:r>
            <a:r>
              <a:rPr kumimoji="1" lang="zh-CN" altLang="en-US" sz="2400" b="0">
                <a:solidFill>
                  <a:srgbClr val="FFFF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万多千米，大陆海岸线长</a:t>
            </a:r>
            <a:r>
              <a:rPr kumimoji="1" lang="en-US" altLang="zh-CN" sz="2400" b="0">
                <a:solidFill>
                  <a:srgbClr val="FFFF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18</a:t>
            </a:r>
            <a:r>
              <a:rPr kumimoji="1" lang="en-US" altLang="zh-CN" sz="1200" b="0">
                <a:solidFill>
                  <a:srgbClr val="FFFF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b="0">
                <a:solidFill>
                  <a:srgbClr val="FFFF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000</a:t>
            </a:r>
            <a:r>
              <a:rPr kumimoji="1" lang="zh-CN" altLang="en-US" sz="2400" b="0">
                <a:solidFill>
                  <a:srgbClr val="FFFF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多千米，我国的领海范围从领海基线起算，向海上延伸</a:t>
            </a:r>
            <a:r>
              <a:rPr kumimoji="1" lang="en-US" altLang="zh-CN" sz="2400" b="0">
                <a:solidFill>
                  <a:srgbClr val="FFFF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kumimoji="1" lang="zh-CN" altLang="en-US" sz="2400" b="0">
                <a:solidFill>
                  <a:srgbClr val="FFFF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海里。</a:t>
            </a:r>
            <a:endParaRPr kumimoji="1" lang="zh-CN" altLang="en-US" sz="2800" b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21508" name="Object 6"/>
          <p:cNvGraphicFramePr>
            <a:graphicFrameLocks noChangeAspect="1"/>
          </p:cNvGraphicFramePr>
          <p:nvPr/>
        </p:nvGraphicFramePr>
        <p:xfrm>
          <a:off x="611188" y="2420938"/>
          <a:ext cx="3956050" cy="415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4" name="Image" r:id="rId3" imgW="14122400" imgH="14820900" progId="Photoshop.Image.8">
                  <p:embed/>
                </p:oleObj>
              </mc:Choice>
              <mc:Fallback>
                <p:oleObj name="Image" r:id="rId3" imgW="14122400" imgH="14820900" progId="Photoshop.Imag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420938"/>
                        <a:ext cx="3956050" cy="415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39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3" name="Line 7"/>
          <p:cNvSpPr>
            <a:spLocks noChangeShapeType="1"/>
          </p:cNvSpPr>
          <p:nvPr/>
        </p:nvSpPr>
        <p:spPr bwMode="auto">
          <a:xfrm flipH="1">
            <a:off x="3635375" y="3213100"/>
            <a:ext cx="1584325" cy="431800"/>
          </a:xfrm>
          <a:prstGeom prst="line">
            <a:avLst/>
          </a:prstGeom>
          <a:noFill/>
          <a:ln w="53975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4" name="Line 8"/>
          <p:cNvSpPr>
            <a:spLocks noChangeShapeType="1"/>
          </p:cNvSpPr>
          <p:nvPr/>
        </p:nvSpPr>
        <p:spPr bwMode="auto">
          <a:xfrm flipH="1">
            <a:off x="3924300" y="3789363"/>
            <a:ext cx="1368425" cy="71437"/>
          </a:xfrm>
          <a:prstGeom prst="line">
            <a:avLst/>
          </a:prstGeom>
          <a:noFill/>
          <a:ln w="53975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5" name="Line 9"/>
          <p:cNvSpPr>
            <a:spLocks noChangeShapeType="1"/>
          </p:cNvSpPr>
          <p:nvPr/>
        </p:nvSpPr>
        <p:spPr bwMode="auto">
          <a:xfrm flipV="1">
            <a:off x="1763713" y="5445125"/>
            <a:ext cx="1512887" cy="0"/>
          </a:xfrm>
          <a:prstGeom prst="line">
            <a:avLst/>
          </a:prstGeom>
          <a:noFill/>
          <a:ln w="53975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6" name="Line 10"/>
          <p:cNvSpPr>
            <a:spLocks noChangeShapeType="1"/>
          </p:cNvSpPr>
          <p:nvPr/>
        </p:nvSpPr>
        <p:spPr bwMode="auto">
          <a:xfrm flipH="1" flipV="1">
            <a:off x="3995738" y="4437063"/>
            <a:ext cx="1296987" cy="71437"/>
          </a:xfrm>
          <a:prstGeom prst="line">
            <a:avLst/>
          </a:prstGeom>
          <a:noFill/>
          <a:ln w="53975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7" name="Text Box 11"/>
          <p:cNvSpPr txBox="1">
            <a:spLocks noChangeArrowheads="1"/>
          </p:cNvSpPr>
          <p:nvPr/>
        </p:nvSpPr>
        <p:spPr bwMode="auto">
          <a:xfrm>
            <a:off x="5219700" y="2997200"/>
            <a:ext cx="720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0"/>
              <a:t>渤海</a:t>
            </a:r>
          </a:p>
        </p:txBody>
      </p:sp>
      <p:sp>
        <p:nvSpPr>
          <p:cNvPr id="96268" name="Text Box 12"/>
          <p:cNvSpPr txBox="1">
            <a:spLocks noChangeArrowheads="1"/>
          </p:cNvSpPr>
          <p:nvPr/>
        </p:nvSpPr>
        <p:spPr bwMode="auto">
          <a:xfrm>
            <a:off x="5292725" y="3573463"/>
            <a:ext cx="720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0"/>
              <a:t>黄海</a:t>
            </a:r>
          </a:p>
        </p:txBody>
      </p:sp>
      <p:sp>
        <p:nvSpPr>
          <p:cNvPr id="96269" name="Text Box 13"/>
          <p:cNvSpPr txBox="1">
            <a:spLocks noChangeArrowheads="1"/>
          </p:cNvSpPr>
          <p:nvPr/>
        </p:nvSpPr>
        <p:spPr bwMode="auto">
          <a:xfrm>
            <a:off x="1042988" y="5229225"/>
            <a:ext cx="720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000000"/>
                </a:solidFill>
              </a:rPr>
              <a:t>南海</a:t>
            </a:r>
          </a:p>
        </p:txBody>
      </p:sp>
      <p:sp>
        <p:nvSpPr>
          <p:cNvPr id="96270" name="Text Box 14"/>
          <p:cNvSpPr txBox="1">
            <a:spLocks noChangeArrowheads="1"/>
          </p:cNvSpPr>
          <p:nvPr/>
        </p:nvSpPr>
        <p:spPr bwMode="auto">
          <a:xfrm>
            <a:off x="5219700" y="4292600"/>
            <a:ext cx="720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0"/>
              <a:t>东海</a:t>
            </a:r>
          </a:p>
        </p:txBody>
      </p:sp>
      <p:sp>
        <p:nvSpPr>
          <p:cNvPr id="96279" name="Line 23"/>
          <p:cNvSpPr>
            <a:spLocks noChangeShapeType="1"/>
          </p:cNvSpPr>
          <p:nvPr/>
        </p:nvSpPr>
        <p:spPr bwMode="auto">
          <a:xfrm flipH="1" flipV="1">
            <a:off x="3059113" y="5157788"/>
            <a:ext cx="2520950" cy="287337"/>
          </a:xfrm>
          <a:prstGeom prst="line">
            <a:avLst/>
          </a:prstGeom>
          <a:noFill/>
          <a:ln w="53975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80" name="Line 24"/>
          <p:cNvSpPr>
            <a:spLocks noChangeShapeType="1"/>
          </p:cNvSpPr>
          <p:nvPr/>
        </p:nvSpPr>
        <p:spPr bwMode="auto">
          <a:xfrm flipH="1" flipV="1">
            <a:off x="3851275" y="4724400"/>
            <a:ext cx="2520950" cy="287338"/>
          </a:xfrm>
          <a:prstGeom prst="line">
            <a:avLst/>
          </a:prstGeom>
          <a:noFill/>
          <a:ln w="53975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81" name="Line 25"/>
          <p:cNvSpPr>
            <a:spLocks noChangeShapeType="1"/>
          </p:cNvSpPr>
          <p:nvPr/>
        </p:nvSpPr>
        <p:spPr bwMode="auto">
          <a:xfrm flipH="1" flipV="1">
            <a:off x="3995738" y="4365625"/>
            <a:ext cx="2520950" cy="287338"/>
          </a:xfrm>
          <a:prstGeom prst="line">
            <a:avLst/>
          </a:prstGeom>
          <a:noFill/>
          <a:ln w="53975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82" name="Line 26"/>
          <p:cNvSpPr>
            <a:spLocks noChangeShapeType="1"/>
          </p:cNvSpPr>
          <p:nvPr/>
        </p:nvSpPr>
        <p:spPr bwMode="auto">
          <a:xfrm flipH="1" flipV="1">
            <a:off x="3348038" y="6021388"/>
            <a:ext cx="2520950" cy="287337"/>
          </a:xfrm>
          <a:prstGeom prst="line">
            <a:avLst/>
          </a:prstGeom>
          <a:noFill/>
          <a:ln w="53975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83" name="Text Box 27"/>
          <p:cNvSpPr txBox="1">
            <a:spLocks noChangeArrowheads="1"/>
          </p:cNvSpPr>
          <p:nvPr/>
        </p:nvSpPr>
        <p:spPr bwMode="auto">
          <a:xfrm>
            <a:off x="6372225" y="4437063"/>
            <a:ext cx="1368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0"/>
              <a:t>舟山群岛</a:t>
            </a:r>
          </a:p>
        </p:txBody>
      </p:sp>
      <p:sp>
        <p:nvSpPr>
          <p:cNvPr id="96284" name="Text Box 28"/>
          <p:cNvSpPr txBox="1">
            <a:spLocks noChangeArrowheads="1"/>
          </p:cNvSpPr>
          <p:nvPr/>
        </p:nvSpPr>
        <p:spPr bwMode="auto">
          <a:xfrm>
            <a:off x="6300788" y="4797425"/>
            <a:ext cx="1368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0"/>
              <a:t>台湾岛</a:t>
            </a:r>
          </a:p>
        </p:txBody>
      </p:sp>
      <p:sp>
        <p:nvSpPr>
          <p:cNvPr id="96285" name="Text Box 29"/>
          <p:cNvSpPr txBox="1">
            <a:spLocks noChangeArrowheads="1"/>
          </p:cNvSpPr>
          <p:nvPr/>
        </p:nvSpPr>
        <p:spPr bwMode="auto">
          <a:xfrm>
            <a:off x="5580063" y="5300663"/>
            <a:ext cx="1368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0"/>
              <a:t>海南岛</a:t>
            </a:r>
          </a:p>
        </p:txBody>
      </p:sp>
      <p:sp>
        <p:nvSpPr>
          <p:cNvPr id="96286" name="Text Box 30"/>
          <p:cNvSpPr txBox="1">
            <a:spLocks noChangeArrowheads="1"/>
          </p:cNvSpPr>
          <p:nvPr/>
        </p:nvSpPr>
        <p:spPr bwMode="auto">
          <a:xfrm>
            <a:off x="5795963" y="6092825"/>
            <a:ext cx="1368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0"/>
              <a:t>南海诸岛</a:t>
            </a:r>
          </a:p>
        </p:txBody>
      </p:sp>
      <p:sp>
        <p:nvSpPr>
          <p:cNvPr id="96287" name="Line 31"/>
          <p:cNvSpPr>
            <a:spLocks noChangeShapeType="1"/>
          </p:cNvSpPr>
          <p:nvPr/>
        </p:nvSpPr>
        <p:spPr bwMode="auto">
          <a:xfrm flipH="1">
            <a:off x="3132138" y="3573463"/>
            <a:ext cx="2016125" cy="1439862"/>
          </a:xfrm>
          <a:prstGeom prst="line">
            <a:avLst/>
          </a:prstGeom>
          <a:noFill/>
          <a:ln w="53975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88" name="Text Box 32"/>
          <p:cNvSpPr txBox="1">
            <a:spLocks noChangeArrowheads="1"/>
          </p:cNvSpPr>
          <p:nvPr/>
        </p:nvSpPr>
        <p:spPr bwMode="auto">
          <a:xfrm>
            <a:off x="5219700" y="3357563"/>
            <a:ext cx="12969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0"/>
              <a:t>琼州海峡</a:t>
            </a:r>
          </a:p>
        </p:txBody>
      </p:sp>
      <p:sp>
        <p:nvSpPr>
          <p:cNvPr id="96289" name="AutoShape 33"/>
          <p:cNvSpPr/>
          <p:nvPr/>
        </p:nvSpPr>
        <p:spPr bwMode="auto">
          <a:xfrm>
            <a:off x="6516688" y="3141663"/>
            <a:ext cx="73025" cy="503237"/>
          </a:xfrm>
          <a:prstGeom prst="rightBrace">
            <a:avLst>
              <a:gd name="adj1" fmla="val 57427"/>
              <a:gd name="adj2" fmla="val 50000"/>
            </a:avLst>
          </a:prstGeom>
          <a:noFill/>
          <a:ln w="539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6290" name="Text Box 34"/>
          <p:cNvSpPr txBox="1">
            <a:spLocks noChangeArrowheads="1"/>
          </p:cNvSpPr>
          <p:nvPr/>
        </p:nvSpPr>
        <p:spPr bwMode="auto">
          <a:xfrm>
            <a:off x="6659563" y="3141663"/>
            <a:ext cx="720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0"/>
              <a:t>内海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6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6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6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6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6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6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6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6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6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6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6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6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6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6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5" dur="2000"/>
                                        <p:tgtEl>
                                          <p:spTgt spid="96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8" dur="2000"/>
                                        <p:tgtEl>
                                          <p:spTgt spid="96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96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96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96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6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1" dur="500"/>
                                        <p:tgtEl>
                                          <p:spTgt spid="96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4" dur="500"/>
                                        <p:tgtEl>
                                          <p:spTgt spid="96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9" dur="500"/>
                                        <p:tgtEl>
                                          <p:spTgt spid="96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2" dur="500"/>
                                        <p:tgtEl>
                                          <p:spTgt spid="96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7" dur="500"/>
                                        <p:tgtEl>
                                          <p:spTgt spid="96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0" dur="500"/>
                                        <p:tgtEl>
                                          <p:spTgt spid="96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7" grpId="0"/>
      <p:bldP spid="96267" grpId="1"/>
      <p:bldP spid="96267" grpId="2"/>
      <p:bldP spid="96268" grpId="0"/>
      <p:bldP spid="96268" grpId="1"/>
      <p:bldP spid="96269" grpId="0"/>
      <p:bldP spid="96269" grpId="1"/>
      <p:bldP spid="96270" grpId="0"/>
      <p:bldP spid="96270" grpId="1"/>
      <p:bldP spid="96283" grpId="0"/>
      <p:bldP spid="96283" grpId="1"/>
      <p:bldP spid="96284" grpId="0"/>
      <p:bldP spid="96284" grpId="1"/>
      <p:bldP spid="96285" grpId="0"/>
      <p:bldP spid="96285" grpId="1"/>
      <p:bldP spid="96286" grpId="0"/>
      <p:bldP spid="96286" grpId="1"/>
      <p:bldP spid="96288" grpId="0"/>
      <p:bldP spid="96288" grpId="1"/>
      <p:bldP spid="96288" grpId="2"/>
      <p:bldP spid="9629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5"/>
          <p:cNvSpPr>
            <a:spLocks noChangeArrowheads="1"/>
          </p:cNvSpPr>
          <p:nvPr/>
        </p:nvSpPr>
        <p:spPr bwMode="auto">
          <a:xfrm>
            <a:off x="3563938" y="908050"/>
            <a:ext cx="3529012" cy="649288"/>
          </a:xfrm>
          <a:prstGeom prst="rect">
            <a:avLst/>
          </a:prstGeom>
          <a:noFill/>
          <a:ln w="53975" algn="ctr">
            <a:solidFill>
              <a:schemeClr val="bg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31" name="Rectangle 36"/>
          <p:cNvSpPr>
            <a:spLocks noChangeArrowheads="1"/>
          </p:cNvSpPr>
          <p:nvPr/>
        </p:nvSpPr>
        <p:spPr bwMode="auto">
          <a:xfrm>
            <a:off x="4067175" y="1768475"/>
            <a:ext cx="1368425" cy="508000"/>
          </a:xfrm>
          <a:prstGeom prst="rect">
            <a:avLst/>
          </a:prstGeom>
          <a:noFill/>
          <a:ln w="53975" algn="ctr">
            <a:solidFill>
              <a:schemeClr val="bg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32" name="Rectangle 37"/>
          <p:cNvSpPr>
            <a:spLocks noChangeArrowheads="1"/>
          </p:cNvSpPr>
          <p:nvPr/>
        </p:nvSpPr>
        <p:spPr bwMode="auto">
          <a:xfrm rot="1290929">
            <a:off x="2039938" y="1319213"/>
            <a:ext cx="1066800" cy="436562"/>
          </a:xfrm>
          <a:prstGeom prst="rect">
            <a:avLst/>
          </a:prstGeom>
          <a:noFill/>
          <a:ln w="53975" algn="ctr">
            <a:solidFill>
              <a:schemeClr val="bg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33" name="Rectangle 45"/>
          <p:cNvSpPr>
            <a:spLocks noChangeArrowheads="1"/>
          </p:cNvSpPr>
          <p:nvPr/>
        </p:nvSpPr>
        <p:spPr bwMode="auto">
          <a:xfrm rot="817183">
            <a:off x="1836738" y="4346575"/>
            <a:ext cx="1211262" cy="436563"/>
          </a:xfrm>
          <a:prstGeom prst="rect">
            <a:avLst/>
          </a:prstGeom>
          <a:noFill/>
          <a:ln w="53975" algn="ctr">
            <a:solidFill>
              <a:schemeClr val="bg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2534" name="Picture 47" descr="图片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503238"/>
            <a:ext cx="5700712" cy="602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AutoShape 3"/>
          <p:cNvSpPr>
            <a:spLocks noChangeArrowheads="1"/>
          </p:cNvSpPr>
          <p:nvPr/>
        </p:nvSpPr>
        <p:spPr bwMode="auto">
          <a:xfrm>
            <a:off x="7092950" y="1196975"/>
            <a:ext cx="719138" cy="1371600"/>
          </a:xfrm>
          <a:prstGeom prst="wedgeEllipseCallout">
            <a:avLst>
              <a:gd name="adj1" fmla="val -75384"/>
              <a:gd name="adj2" fmla="val 1354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0">
                <a:solidFill>
                  <a:srgbClr val="FFFF00"/>
                </a:solidFill>
                <a:latin typeface="Times New Roman" panose="02020603050405020304" pitchFamily="18" charset="0"/>
              </a:rPr>
              <a:t>朝鲜</a:t>
            </a:r>
          </a:p>
        </p:txBody>
      </p:sp>
      <p:sp>
        <p:nvSpPr>
          <p:cNvPr id="47111" name="AutoShape 7"/>
          <p:cNvSpPr>
            <a:spLocks noChangeArrowheads="1"/>
          </p:cNvSpPr>
          <p:nvPr/>
        </p:nvSpPr>
        <p:spPr bwMode="auto">
          <a:xfrm>
            <a:off x="2555875" y="1052513"/>
            <a:ext cx="2087563" cy="533400"/>
          </a:xfrm>
          <a:prstGeom prst="wedgeRectCallout">
            <a:avLst>
              <a:gd name="adj1" fmla="val -43750"/>
              <a:gd name="adj2" fmla="val 7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0">
                <a:solidFill>
                  <a:srgbClr val="FFFF00"/>
                </a:solidFill>
                <a:latin typeface="Times New Roman" panose="02020603050405020304" pitchFamily="18" charset="0"/>
              </a:rPr>
              <a:t>吉尔吉斯斯坦</a:t>
            </a:r>
          </a:p>
        </p:txBody>
      </p:sp>
      <p:sp>
        <p:nvSpPr>
          <p:cNvPr id="47112" name="AutoShape 8"/>
          <p:cNvSpPr>
            <a:spLocks noChangeArrowheads="1"/>
          </p:cNvSpPr>
          <p:nvPr/>
        </p:nvSpPr>
        <p:spPr bwMode="auto">
          <a:xfrm>
            <a:off x="215900" y="1627188"/>
            <a:ext cx="1763713" cy="504825"/>
          </a:xfrm>
          <a:prstGeom prst="wedgeRectCallout">
            <a:avLst>
              <a:gd name="adj1" fmla="val 68722"/>
              <a:gd name="adj2" fmla="val 327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0">
                <a:solidFill>
                  <a:srgbClr val="FFFF00"/>
                </a:solidFill>
                <a:latin typeface="Times New Roman" panose="02020603050405020304" pitchFamily="18" charset="0"/>
              </a:rPr>
              <a:t>塔吉克斯坦</a:t>
            </a:r>
          </a:p>
        </p:txBody>
      </p:sp>
      <p:sp>
        <p:nvSpPr>
          <p:cNvPr id="22538" name="WordArt 16"/>
          <p:cNvSpPr>
            <a:spLocks noChangeArrowheads="1" noChangeShapeType="1" noTextEdit="1"/>
          </p:cNvSpPr>
          <p:nvPr/>
        </p:nvSpPr>
        <p:spPr bwMode="auto">
          <a:xfrm>
            <a:off x="323850" y="188913"/>
            <a:ext cx="2867025" cy="4095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200" kern="10">
                <a:ln w="19050">
                  <a:solidFill>
                    <a:srgbClr val="FFCC00"/>
                  </a:solidFill>
                  <a:rou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中国的陆上邻国</a:t>
            </a:r>
          </a:p>
        </p:txBody>
      </p:sp>
      <p:sp>
        <p:nvSpPr>
          <p:cNvPr id="47157" name="AutoShape 53"/>
          <p:cNvSpPr>
            <a:spLocks noChangeArrowheads="1"/>
          </p:cNvSpPr>
          <p:nvPr/>
        </p:nvSpPr>
        <p:spPr bwMode="auto">
          <a:xfrm>
            <a:off x="5508625" y="188913"/>
            <a:ext cx="1655763" cy="936625"/>
          </a:xfrm>
          <a:prstGeom prst="wedgeEllipseCallout">
            <a:avLst>
              <a:gd name="adj1" fmla="val -60833"/>
              <a:gd name="adj2" fmla="val 31019"/>
            </a:avLst>
          </a:prstGeom>
          <a:solidFill>
            <a:schemeClr val="accent1"/>
          </a:solidFill>
          <a:ln w="5397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0">
                <a:solidFill>
                  <a:srgbClr val="FFFF00"/>
                </a:solidFill>
              </a:rPr>
              <a:t>俄罗斯</a:t>
            </a:r>
          </a:p>
        </p:txBody>
      </p:sp>
      <p:sp>
        <p:nvSpPr>
          <p:cNvPr id="2" name="AutoShape 8"/>
          <p:cNvSpPr>
            <a:spLocks noChangeArrowheads="1"/>
          </p:cNvSpPr>
          <p:nvPr/>
        </p:nvSpPr>
        <p:spPr bwMode="auto">
          <a:xfrm>
            <a:off x="287338" y="836613"/>
            <a:ext cx="1763712" cy="504825"/>
          </a:xfrm>
          <a:prstGeom prst="wedgeRectCallout">
            <a:avLst>
              <a:gd name="adj1" fmla="val 68722"/>
              <a:gd name="adj2" fmla="val 327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0">
                <a:solidFill>
                  <a:srgbClr val="FFFF00"/>
                </a:solidFill>
                <a:latin typeface="Times New Roman" panose="02020603050405020304" pitchFamily="18" charset="0"/>
              </a:rPr>
              <a:t>哈萨克斯坦</a:t>
            </a:r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3563938" y="2420938"/>
            <a:ext cx="649287" cy="1150937"/>
          </a:xfrm>
          <a:prstGeom prst="wedgeEllipseCallout">
            <a:avLst>
              <a:gd name="adj1" fmla="val -44866"/>
              <a:gd name="adj2" fmla="val 385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0">
                <a:solidFill>
                  <a:srgbClr val="FFFF00"/>
                </a:solidFill>
                <a:latin typeface="Times New Roman" panose="02020603050405020304" pitchFamily="18" charset="0"/>
              </a:rPr>
              <a:t>不丹</a:t>
            </a: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2627313" y="1700213"/>
            <a:ext cx="1584325" cy="647700"/>
          </a:xfrm>
          <a:prstGeom prst="wedgeEllipseCallout">
            <a:avLst>
              <a:gd name="adj1" fmla="val -84269"/>
              <a:gd name="adj2" fmla="val 183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0">
                <a:solidFill>
                  <a:srgbClr val="FFFF00"/>
                </a:solidFill>
                <a:latin typeface="Times New Roman" panose="02020603050405020304" pitchFamily="18" charset="0"/>
              </a:rPr>
              <a:t>阿富汗</a:t>
            </a:r>
          </a:p>
        </p:txBody>
      </p:sp>
      <p:sp>
        <p:nvSpPr>
          <p:cNvPr id="47161" name="AutoShape 57"/>
          <p:cNvSpPr>
            <a:spLocks noChangeArrowheads="1"/>
          </p:cNvSpPr>
          <p:nvPr/>
        </p:nvSpPr>
        <p:spPr bwMode="auto">
          <a:xfrm rot="10800000">
            <a:off x="0" y="2636838"/>
            <a:ext cx="1584325" cy="609600"/>
          </a:xfrm>
          <a:prstGeom prst="wedgeRoundRectCallout">
            <a:avLst>
              <a:gd name="adj1" fmla="val -85472"/>
              <a:gd name="adj2" fmla="val 62759"/>
              <a:gd name="adj3" fmla="val 16667"/>
            </a:avLst>
          </a:prstGeom>
          <a:solidFill>
            <a:schemeClr val="accent1"/>
          </a:solidFill>
          <a:ln w="5397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0">
                <a:solidFill>
                  <a:srgbClr val="FFFF00"/>
                </a:solidFill>
              </a:rPr>
              <a:t>巴基斯坦</a:t>
            </a:r>
          </a:p>
        </p:txBody>
      </p:sp>
      <p:sp>
        <p:nvSpPr>
          <p:cNvPr id="47162" name="AutoShape 58"/>
          <p:cNvSpPr>
            <a:spLocks noChangeArrowheads="1"/>
          </p:cNvSpPr>
          <p:nvPr/>
        </p:nvSpPr>
        <p:spPr bwMode="auto">
          <a:xfrm rot="10800000">
            <a:off x="1109663" y="3984625"/>
            <a:ext cx="1346200" cy="465138"/>
          </a:xfrm>
          <a:prstGeom prst="wedgeRoundRectCallout">
            <a:avLst>
              <a:gd name="adj1" fmla="val -40204"/>
              <a:gd name="adj2" fmla="val 99005"/>
              <a:gd name="adj3" fmla="val 16667"/>
            </a:avLst>
          </a:prstGeom>
          <a:solidFill>
            <a:schemeClr val="accent1"/>
          </a:solidFill>
          <a:ln w="5397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0">
                <a:solidFill>
                  <a:srgbClr val="FFFF00"/>
                </a:solidFill>
              </a:rPr>
              <a:t>印度</a:t>
            </a:r>
          </a:p>
        </p:txBody>
      </p:sp>
      <p:sp>
        <p:nvSpPr>
          <p:cNvPr id="47163" name="AutoShape 59"/>
          <p:cNvSpPr>
            <a:spLocks noChangeArrowheads="1"/>
          </p:cNvSpPr>
          <p:nvPr/>
        </p:nvSpPr>
        <p:spPr bwMode="auto">
          <a:xfrm rot="10800000">
            <a:off x="4284663" y="1771650"/>
            <a:ext cx="1223962" cy="609600"/>
          </a:xfrm>
          <a:prstGeom prst="wedgeRoundRectCallout">
            <a:avLst>
              <a:gd name="adj1" fmla="val -1755"/>
              <a:gd name="adj2" fmla="val 93227"/>
              <a:gd name="adj3" fmla="val 16667"/>
            </a:avLst>
          </a:prstGeom>
          <a:solidFill>
            <a:schemeClr val="accent1"/>
          </a:solidFill>
          <a:ln w="5397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0">
                <a:solidFill>
                  <a:srgbClr val="FFFF00"/>
                </a:solidFill>
              </a:rPr>
              <a:t>蒙古</a:t>
            </a: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5724525" y="4076700"/>
            <a:ext cx="649288" cy="1150938"/>
          </a:xfrm>
          <a:prstGeom prst="wedgeEllipseCallout">
            <a:avLst>
              <a:gd name="adj1" fmla="val -150491"/>
              <a:gd name="adj2" fmla="val -356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0">
                <a:solidFill>
                  <a:srgbClr val="FFFF00"/>
                </a:solidFill>
                <a:latin typeface="Times New Roman" panose="02020603050405020304" pitchFamily="18" charset="0"/>
              </a:rPr>
              <a:t>越南</a:t>
            </a:r>
          </a:p>
        </p:txBody>
      </p:sp>
      <p:sp>
        <p:nvSpPr>
          <p:cNvPr id="47165" name="AutoShape 61"/>
          <p:cNvSpPr>
            <a:spLocks noChangeArrowheads="1"/>
          </p:cNvSpPr>
          <p:nvPr/>
        </p:nvSpPr>
        <p:spPr bwMode="auto">
          <a:xfrm rot="10800000">
            <a:off x="2843213" y="4437063"/>
            <a:ext cx="1346200" cy="465137"/>
          </a:xfrm>
          <a:prstGeom prst="wedgeRoundRectCallout">
            <a:avLst>
              <a:gd name="adj1" fmla="val -44343"/>
              <a:gd name="adj2" fmla="val 169792"/>
              <a:gd name="adj3" fmla="val 16667"/>
            </a:avLst>
          </a:prstGeom>
          <a:solidFill>
            <a:schemeClr val="accent1"/>
          </a:solidFill>
          <a:ln w="5397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0">
                <a:solidFill>
                  <a:srgbClr val="FFFF00"/>
                </a:solidFill>
              </a:rPr>
              <a:t>缅甸</a:t>
            </a:r>
          </a:p>
        </p:txBody>
      </p:sp>
      <p:sp>
        <p:nvSpPr>
          <p:cNvPr id="47166" name="AutoShape 62"/>
          <p:cNvSpPr>
            <a:spLocks noChangeArrowheads="1"/>
          </p:cNvSpPr>
          <p:nvPr/>
        </p:nvSpPr>
        <p:spPr bwMode="auto">
          <a:xfrm rot="10800000">
            <a:off x="4427538" y="3140075"/>
            <a:ext cx="1346200" cy="465138"/>
          </a:xfrm>
          <a:prstGeom prst="wedgeRoundRectCallout">
            <a:avLst>
              <a:gd name="adj1" fmla="val 23935"/>
              <a:gd name="adj2" fmla="val -217236"/>
              <a:gd name="adj3" fmla="val 16667"/>
            </a:avLst>
          </a:prstGeom>
          <a:solidFill>
            <a:schemeClr val="accent1"/>
          </a:solidFill>
          <a:ln w="5397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0">
                <a:solidFill>
                  <a:srgbClr val="FFFF00"/>
                </a:solidFill>
              </a:rPr>
              <a:t>老挝</a:t>
            </a:r>
          </a:p>
        </p:txBody>
      </p:sp>
      <p:sp>
        <p:nvSpPr>
          <p:cNvPr id="47167" name="AutoShape 63"/>
          <p:cNvSpPr>
            <a:spLocks noChangeArrowheads="1"/>
          </p:cNvSpPr>
          <p:nvPr/>
        </p:nvSpPr>
        <p:spPr bwMode="auto">
          <a:xfrm rot="10800000">
            <a:off x="2124075" y="2636838"/>
            <a:ext cx="1346200" cy="465137"/>
          </a:xfrm>
          <a:prstGeom prst="wedgeRoundRectCallout">
            <a:avLst>
              <a:gd name="adj1" fmla="val -10852"/>
              <a:gd name="adj2" fmla="val -83106"/>
              <a:gd name="adj3" fmla="val 16667"/>
            </a:avLst>
          </a:prstGeom>
          <a:solidFill>
            <a:schemeClr val="accent1"/>
          </a:solidFill>
          <a:ln w="5397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0">
                <a:solidFill>
                  <a:srgbClr val="FFFF00"/>
                </a:solidFill>
              </a:rPr>
              <a:t>尼泊尔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7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7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7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7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animBg="1"/>
      <p:bldP spid="47111" grpId="0" animBg="1"/>
      <p:bldP spid="47112" grpId="0" animBg="1"/>
      <p:bldP spid="47157" grpId="0" animBg="1"/>
      <p:bldP spid="2" grpId="0" animBg="1"/>
      <p:bldP spid="3" grpId="0" animBg="1"/>
      <p:bldP spid="4" grpId="0" animBg="1"/>
      <p:bldP spid="47161" grpId="0" animBg="1"/>
      <p:bldP spid="47162" grpId="0" animBg="1"/>
      <p:bldP spid="47163" grpId="0" animBg="1"/>
      <p:bldP spid="5" grpId="0" animBg="1"/>
      <p:bldP spid="47165" grpId="0" animBg="1"/>
      <p:bldP spid="47166" grpId="0" animBg="1"/>
      <p:bldP spid="4716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60f8c11667ec102de2bd89cd_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3"/>
          <p:cNvSpPr txBox="1">
            <a:spLocks noChangeArrowheads="1"/>
          </p:cNvSpPr>
          <p:nvPr/>
        </p:nvSpPr>
        <p:spPr bwMode="auto">
          <a:xfrm>
            <a:off x="395288" y="476250"/>
            <a:ext cx="8458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600" b="0">
                <a:solidFill>
                  <a:srgbClr val="FFFF00"/>
                </a:solidFill>
                <a:latin typeface="Times New Roman" panose="02020603050405020304" pitchFamily="18" charset="0"/>
              </a:rPr>
              <a:t>与我国隔海相望的国家</a:t>
            </a:r>
          </a:p>
        </p:txBody>
      </p:sp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5364163" y="2276475"/>
            <a:ext cx="3168650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r>
              <a:rPr kumimoji="1" lang="zh-CN" altLang="en-US" sz="2800" b="0">
                <a:solidFill>
                  <a:srgbClr val="66FF33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kumimoji="1" lang="zh-CN" altLang="en-US" sz="2800" b="0">
                <a:solidFill>
                  <a:srgbClr val="FF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800" b="0">
                <a:solidFill>
                  <a:srgbClr val="FFFF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同我国隔海相望的有</a:t>
            </a:r>
            <a:r>
              <a:rPr kumimoji="1" lang="en-US" altLang="zh-CN" sz="2800" b="0">
                <a:solidFill>
                  <a:srgbClr val="FFFF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2800" b="0">
                <a:solidFill>
                  <a:srgbClr val="FFFF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个国家：东为韩国、日本、东南为菲律宾；南为马来西亚、文莱和印度尼西亚。　</a:t>
            </a:r>
            <a:endParaRPr kumimoji="1" lang="zh-CN" altLang="en-US" sz="2800" b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pic>
        <p:nvPicPr>
          <p:cNvPr id="24580" name="Picture 12" descr="图片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84313"/>
            <a:ext cx="4772025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Object 12"/>
          <p:cNvGraphicFramePr>
            <a:graphicFrameLocks noGrp="1" noChangeAspect="1"/>
          </p:cNvGraphicFramePr>
          <p:nvPr>
            <p:ph/>
          </p:nvPr>
        </p:nvGraphicFramePr>
        <p:xfrm>
          <a:off x="468313" y="1773238"/>
          <a:ext cx="4305300" cy="451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1" name="Image" r:id="rId3" imgW="14122400" imgH="14820900" progId="Photoshop.Image.8">
                  <p:embed/>
                </p:oleObj>
              </mc:Choice>
              <mc:Fallback>
                <p:oleObj name="Image" r:id="rId3" imgW="14122400" imgH="14820900" progId="Photoshop.Image.8">
                  <p:embed/>
                  <p:pic>
                    <p:nvPicPr>
                      <p:cNvPr id="0" name="Object 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73238"/>
                        <a:ext cx="4305300" cy="451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39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3" name="Text Box 14"/>
          <p:cNvSpPr txBox="1">
            <a:spLocks noChangeArrowheads="1"/>
          </p:cNvSpPr>
          <p:nvPr/>
        </p:nvSpPr>
        <p:spPr bwMode="auto">
          <a:xfrm>
            <a:off x="1260475" y="476250"/>
            <a:ext cx="22320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0">
                <a:solidFill>
                  <a:srgbClr val="FFFF00"/>
                </a:solidFill>
                <a:latin typeface="宋体" panose="02010600030101010101" pitchFamily="2" charset="-122"/>
              </a:rPr>
              <a:t>行政区划</a:t>
            </a:r>
          </a:p>
        </p:txBody>
      </p:sp>
      <p:sp>
        <p:nvSpPr>
          <p:cNvPr id="25604" name="Text Box 15"/>
          <p:cNvSpPr txBox="1">
            <a:spLocks noChangeArrowheads="1"/>
          </p:cNvSpPr>
          <p:nvPr/>
        </p:nvSpPr>
        <p:spPr bwMode="auto">
          <a:xfrm>
            <a:off x="5003800" y="260350"/>
            <a:ext cx="3671888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 sz="2800" b="0">
                <a:latin typeface="宋体" panose="02010600030101010101" pitchFamily="2" charset="-122"/>
              </a:rPr>
              <a:t>    1.</a:t>
            </a:r>
            <a:r>
              <a:rPr lang="zh-CN" altLang="en-US" sz="2800" b="0">
                <a:latin typeface="宋体" panose="02010600030101010101" pitchFamily="2" charset="-122"/>
              </a:rPr>
              <a:t>我国实行省、县、乡三级行政区划。</a:t>
            </a:r>
          </a:p>
          <a:p>
            <a:pPr algn="just" eaLnBrk="1" hangingPunct="1">
              <a:spcBef>
                <a:spcPct val="50000"/>
              </a:spcBef>
            </a:pPr>
            <a:r>
              <a:rPr lang="zh-CN" altLang="en-US" sz="2800" b="0">
                <a:latin typeface="宋体" panose="02010600030101010101" pitchFamily="2" charset="-122"/>
              </a:rPr>
              <a:t>    </a:t>
            </a:r>
            <a:r>
              <a:rPr lang="en-US" altLang="zh-CN" sz="2800" b="0">
                <a:latin typeface="宋体" panose="02010600030101010101" pitchFamily="2" charset="-122"/>
              </a:rPr>
              <a:t>2.</a:t>
            </a:r>
            <a:r>
              <a:rPr lang="zh-CN" altLang="en-US" sz="2800" b="0">
                <a:latin typeface="宋体" panose="02010600030101010101" pitchFamily="2" charset="-122"/>
              </a:rPr>
              <a:t>省、自治区、直辖市、特别行政区同级。县、市、自治县同级。乡、镇、民族乡同级。</a:t>
            </a:r>
          </a:p>
          <a:p>
            <a:pPr algn="just" eaLnBrk="1" hangingPunct="1">
              <a:spcBef>
                <a:spcPct val="50000"/>
              </a:spcBef>
            </a:pPr>
            <a:r>
              <a:rPr lang="zh-CN" altLang="en-US" sz="2800" b="0">
                <a:latin typeface="宋体" panose="02010600030101010101" pitchFamily="2" charset="-122"/>
              </a:rPr>
              <a:t>    </a:t>
            </a:r>
            <a:r>
              <a:rPr lang="en-US" altLang="zh-CN" sz="2800" b="0">
                <a:latin typeface="宋体" panose="02010600030101010101" pitchFamily="2" charset="-122"/>
              </a:rPr>
              <a:t>3.</a:t>
            </a:r>
            <a:r>
              <a:rPr lang="zh-CN" altLang="en-US" sz="2800" b="0">
                <a:latin typeface="宋体" panose="02010600030101010101" pitchFamily="2" charset="-122"/>
              </a:rPr>
              <a:t>自治区、自治州、自治县都是民族自治地方。</a:t>
            </a:r>
          </a:p>
          <a:p>
            <a:pPr algn="just" eaLnBrk="1" hangingPunct="1">
              <a:spcBef>
                <a:spcPct val="50000"/>
              </a:spcBef>
            </a:pPr>
            <a:r>
              <a:rPr lang="zh-CN" altLang="en-US" sz="2800" b="0"/>
              <a:t>       </a:t>
            </a:r>
            <a:r>
              <a:rPr lang="zh-CN" altLang="en-US" sz="2800" b="0">
                <a:solidFill>
                  <a:srgbClr val="FFFF00"/>
                </a:solidFill>
                <a:latin typeface="宋体" panose="02010600030101010101" pitchFamily="2" charset="-122"/>
              </a:rPr>
              <a:t>仔细观察左图，说说我国的省级行政区域有哪些？</a:t>
            </a:r>
          </a:p>
        </p:txBody>
      </p:sp>
      <p:pic>
        <p:nvPicPr>
          <p:cNvPr id="25605" name="Picture 21" descr="DD01352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33375"/>
            <a:ext cx="936625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6" descr="图片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404813"/>
            <a:ext cx="4837112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1908175" y="4365625"/>
            <a:ext cx="2879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0">
                <a:solidFill>
                  <a:srgbClr val="FFFF00"/>
                </a:solidFill>
              </a:rPr>
              <a:t>县、市、自治县</a:t>
            </a:r>
          </a:p>
        </p:txBody>
      </p:sp>
      <p:sp>
        <p:nvSpPr>
          <p:cNvPr id="26628" name="Rectangle 5"/>
          <p:cNvSpPr>
            <a:spLocks noChangeArrowheads="1"/>
          </p:cNvSpPr>
          <p:nvPr/>
        </p:nvSpPr>
        <p:spPr bwMode="auto">
          <a:xfrm>
            <a:off x="1908175" y="5084763"/>
            <a:ext cx="2673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800" b="0">
                <a:solidFill>
                  <a:srgbClr val="FFFF00"/>
                </a:solidFill>
              </a:rPr>
              <a:t>乡、镇、民族乡</a:t>
            </a:r>
          </a:p>
        </p:txBody>
      </p:sp>
      <p:sp>
        <p:nvSpPr>
          <p:cNvPr id="26629" name="Text Box 6"/>
          <p:cNvSpPr txBox="1">
            <a:spLocks noChangeArrowheads="1"/>
          </p:cNvSpPr>
          <p:nvPr/>
        </p:nvSpPr>
        <p:spPr bwMode="auto">
          <a:xfrm>
            <a:off x="539750" y="3429000"/>
            <a:ext cx="914400" cy="204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0">
                <a:solidFill>
                  <a:srgbClr val="FFFF00"/>
                </a:solidFill>
                <a:latin typeface="Times New Roman" panose="02020603050405020304" pitchFamily="18" charset="0"/>
              </a:rPr>
              <a:t>行政区划</a:t>
            </a: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6586538" y="1773238"/>
            <a:ext cx="14398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</a:rPr>
              <a:t>23</a:t>
            </a:r>
            <a:r>
              <a:rPr kumimoji="1" lang="zh-CN" altLang="en-US" sz="2800" b="0">
                <a:solidFill>
                  <a:srgbClr val="FFFF00"/>
                </a:solidFill>
                <a:latin typeface="Times New Roman" panose="02020603050405020304" pitchFamily="18" charset="0"/>
              </a:rPr>
              <a:t>个省</a:t>
            </a:r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6515100" y="2636838"/>
            <a:ext cx="19446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</a:rPr>
              <a:t>5</a:t>
            </a:r>
            <a:r>
              <a:rPr kumimoji="1" lang="zh-CN" altLang="en-US" sz="2800" b="0">
                <a:solidFill>
                  <a:srgbClr val="FFFF00"/>
                </a:solidFill>
                <a:latin typeface="Times New Roman" panose="02020603050405020304" pitchFamily="18" charset="0"/>
              </a:rPr>
              <a:t>个自治区</a:t>
            </a:r>
          </a:p>
        </p:txBody>
      </p:sp>
      <p:sp>
        <p:nvSpPr>
          <p:cNvPr id="72713" name="Text Box 9"/>
          <p:cNvSpPr txBox="1">
            <a:spLocks noChangeArrowheads="1"/>
          </p:cNvSpPr>
          <p:nvPr/>
        </p:nvSpPr>
        <p:spPr bwMode="auto">
          <a:xfrm>
            <a:off x="6515100" y="3502025"/>
            <a:ext cx="2017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2800" b="0">
                <a:solidFill>
                  <a:srgbClr val="FFFF00"/>
                </a:solidFill>
                <a:latin typeface="Times New Roman" panose="02020603050405020304" pitchFamily="18" charset="0"/>
              </a:rPr>
              <a:t>个直辖市</a:t>
            </a:r>
          </a:p>
        </p:txBody>
      </p:sp>
      <p:sp>
        <p:nvSpPr>
          <p:cNvPr id="72714" name="Text Box 10"/>
          <p:cNvSpPr txBox="1">
            <a:spLocks noChangeArrowheads="1"/>
          </p:cNvSpPr>
          <p:nvPr/>
        </p:nvSpPr>
        <p:spPr bwMode="auto">
          <a:xfrm>
            <a:off x="6515100" y="4652963"/>
            <a:ext cx="2520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 b="0">
                <a:solidFill>
                  <a:srgbClr val="FFFF00"/>
                </a:solidFill>
                <a:latin typeface="Times New Roman" panose="02020603050405020304" pitchFamily="18" charset="0"/>
              </a:rPr>
              <a:t>个特别行政区</a:t>
            </a:r>
          </a:p>
        </p:txBody>
      </p:sp>
      <p:sp>
        <p:nvSpPr>
          <p:cNvPr id="26634" name="Text Box 12"/>
          <p:cNvSpPr txBox="1">
            <a:spLocks noChangeArrowheads="1"/>
          </p:cNvSpPr>
          <p:nvPr/>
        </p:nvSpPr>
        <p:spPr bwMode="auto">
          <a:xfrm>
            <a:off x="1908175" y="3213100"/>
            <a:ext cx="36004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FF00"/>
                </a:solidFill>
              </a:rPr>
              <a:t>省、自治区、直辖市、特别行政区</a:t>
            </a:r>
          </a:p>
        </p:txBody>
      </p:sp>
      <p:sp>
        <p:nvSpPr>
          <p:cNvPr id="26635" name="AutoShape 13"/>
          <p:cNvSpPr/>
          <p:nvPr/>
        </p:nvSpPr>
        <p:spPr bwMode="auto">
          <a:xfrm>
            <a:off x="1476375" y="3429000"/>
            <a:ext cx="358775" cy="2232025"/>
          </a:xfrm>
          <a:prstGeom prst="leftBrace">
            <a:avLst>
              <a:gd name="adj1" fmla="val 51844"/>
              <a:gd name="adj2" fmla="val 50000"/>
            </a:avLst>
          </a:prstGeom>
          <a:noFill/>
          <a:ln w="539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36" name="AutoShape 14"/>
          <p:cNvSpPr/>
          <p:nvPr/>
        </p:nvSpPr>
        <p:spPr bwMode="auto">
          <a:xfrm>
            <a:off x="5938838" y="1916113"/>
            <a:ext cx="288925" cy="3095625"/>
          </a:xfrm>
          <a:prstGeom prst="leftBrace">
            <a:avLst>
              <a:gd name="adj1" fmla="val 89286"/>
              <a:gd name="adj2" fmla="val 50000"/>
            </a:avLst>
          </a:prstGeom>
          <a:noFill/>
          <a:ln w="539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37" name="Line 17"/>
          <p:cNvSpPr>
            <a:spLocks noChangeShapeType="1"/>
          </p:cNvSpPr>
          <p:nvPr/>
        </p:nvSpPr>
        <p:spPr bwMode="auto">
          <a:xfrm>
            <a:off x="1908175" y="1412875"/>
            <a:ext cx="431800" cy="1655763"/>
          </a:xfrm>
          <a:prstGeom prst="line">
            <a:avLst/>
          </a:prstGeom>
          <a:noFill/>
          <a:ln w="53975">
            <a:solidFill>
              <a:srgbClr val="FF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38" name="Line 18"/>
          <p:cNvSpPr>
            <a:spLocks noChangeShapeType="1"/>
          </p:cNvSpPr>
          <p:nvPr/>
        </p:nvSpPr>
        <p:spPr bwMode="auto">
          <a:xfrm>
            <a:off x="2555875" y="1412875"/>
            <a:ext cx="144463" cy="2520950"/>
          </a:xfrm>
          <a:prstGeom prst="line">
            <a:avLst/>
          </a:prstGeom>
          <a:noFill/>
          <a:ln w="53975">
            <a:solidFill>
              <a:srgbClr val="FF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39" name="Line 19"/>
          <p:cNvSpPr>
            <a:spLocks noChangeShapeType="1"/>
          </p:cNvSpPr>
          <p:nvPr/>
        </p:nvSpPr>
        <p:spPr bwMode="auto">
          <a:xfrm>
            <a:off x="3276600" y="1412875"/>
            <a:ext cx="0" cy="0"/>
          </a:xfrm>
          <a:prstGeom prst="line">
            <a:avLst/>
          </a:prstGeom>
          <a:noFill/>
          <a:ln w="539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40" name="Line 20"/>
          <p:cNvSpPr>
            <a:spLocks noChangeShapeType="1"/>
          </p:cNvSpPr>
          <p:nvPr/>
        </p:nvSpPr>
        <p:spPr bwMode="auto">
          <a:xfrm flipH="1">
            <a:off x="3203575" y="1412875"/>
            <a:ext cx="73025" cy="3529013"/>
          </a:xfrm>
          <a:prstGeom prst="line">
            <a:avLst/>
          </a:prstGeom>
          <a:noFill/>
          <a:ln w="53975">
            <a:solidFill>
              <a:srgbClr val="FF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1" grpId="0" autoUpdateAnimBg="0"/>
      <p:bldP spid="72712" grpId="0" autoUpdateAnimBg="0"/>
      <p:bldP spid="72713" grpId="0" autoUpdateAnimBg="0"/>
      <p:bldP spid="72714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中国行政区图0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0"/>
            <a:ext cx="7877175" cy="665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9" name="Picture 5" descr="安徽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3581400"/>
            <a:ext cx="69532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97" name="Picture 13" descr="河南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3284538"/>
            <a:ext cx="866775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99" name="Picture 15" descr="江苏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00" y="3459163"/>
            <a:ext cx="8096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200" name="Picture 16" descr="江西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37063"/>
            <a:ext cx="727075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204" name="Picture 20" descr="山东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38" y="2924175"/>
            <a:ext cx="104298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211" name="Picture 27" descr="浙江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138" y="4221163"/>
            <a:ext cx="620712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217" name="Picture 33" descr="湖北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860800"/>
            <a:ext cx="1152525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8" name="Text Box 36"/>
          <p:cNvSpPr txBox="1">
            <a:spLocks noChangeArrowheads="1"/>
          </p:cNvSpPr>
          <p:nvPr/>
        </p:nvSpPr>
        <p:spPr bwMode="auto">
          <a:xfrm>
            <a:off x="3419475" y="549275"/>
            <a:ext cx="2447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="0">
                <a:solidFill>
                  <a:srgbClr val="FF3300"/>
                </a:solidFill>
              </a:rPr>
              <a:t>找邻居</a:t>
            </a:r>
          </a:p>
        </p:txBody>
      </p:sp>
      <p:graphicFrame>
        <p:nvGraphicFramePr>
          <p:cNvPr id="27659" name="Object 42"/>
          <p:cNvGraphicFramePr>
            <a:graphicFrameLocks noChangeAspect="1"/>
          </p:cNvGraphicFramePr>
          <p:nvPr/>
        </p:nvGraphicFramePr>
        <p:xfrm>
          <a:off x="7885113" y="5157788"/>
          <a:ext cx="90805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5" name="Image" r:id="rId11" imgW="1501140" imgH="2242820" progId="Photoshop.Image.8">
                  <p:embed/>
                </p:oleObj>
              </mc:Choice>
              <mc:Fallback>
                <p:oleObj name="Image" r:id="rId11" imgW="1501140" imgH="2242820" progId="Photoshop.Image.8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5157788"/>
                        <a:ext cx="90805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39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3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3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3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3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3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3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3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3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3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3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3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3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全国空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0"/>
            <a:ext cx="8893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23" name="Text Box 15"/>
          <p:cNvSpPr txBox="1">
            <a:spLocks noChangeArrowheads="1"/>
          </p:cNvSpPr>
          <p:nvPr/>
        </p:nvSpPr>
        <p:spPr bwMode="auto">
          <a:xfrm rot="-595574">
            <a:off x="7019925" y="3500438"/>
            <a:ext cx="647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0000"/>
                </a:solidFill>
              </a:rPr>
              <a:t>苏</a:t>
            </a:r>
          </a:p>
        </p:txBody>
      </p:sp>
      <p:sp>
        <p:nvSpPr>
          <p:cNvPr id="94224" name="Line 16"/>
          <p:cNvSpPr>
            <a:spLocks noChangeShapeType="1"/>
          </p:cNvSpPr>
          <p:nvPr/>
        </p:nvSpPr>
        <p:spPr bwMode="auto">
          <a:xfrm>
            <a:off x="7596188" y="4221163"/>
            <a:ext cx="431800" cy="714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4225" name="Text Box 17"/>
          <p:cNvSpPr txBox="1">
            <a:spLocks noChangeArrowheads="1"/>
          </p:cNvSpPr>
          <p:nvPr/>
        </p:nvSpPr>
        <p:spPr bwMode="auto">
          <a:xfrm>
            <a:off x="7885113" y="4005263"/>
            <a:ext cx="574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0000"/>
                </a:solidFill>
              </a:rPr>
              <a:t>沪</a:t>
            </a:r>
          </a:p>
        </p:txBody>
      </p:sp>
      <p:sp>
        <p:nvSpPr>
          <p:cNvPr id="94226" name="Text Box 18"/>
          <p:cNvSpPr txBox="1">
            <a:spLocks noChangeArrowheads="1"/>
          </p:cNvSpPr>
          <p:nvPr/>
        </p:nvSpPr>
        <p:spPr bwMode="auto">
          <a:xfrm>
            <a:off x="7164388" y="4349750"/>
            <a:ext cx="720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0000"/>
                </a:solidFill>
              </a:rPr>
              <a:t>浙</a:t>
            </a:r>
          </a:p>
        </p:txBody>
      </p:sp>
      <p:sp>
        <p:nvSpPr>
          <p:cNvPr id="94227" name="Text Box 19"/>
          <p:cNvSpPr txBox="1">
            <a:spLocks noChangeArrowheads="1"/>
          </p:cNvSpPr>
          <p:nvPr/>
        </p:nvSpPr>
        <p:spPr bwMode="auto">
          <a:xfrm>
            <a:off x="6443663" y="3789363"/>
            <a:ext cx="720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0000"/>
                </a:solidFill>
              </a:rPr>
              <a:t>皖</a:t>
            </a:r>
          </a:p>
        </p:txBody>
      </p:sp>
      <p:sp>
        <p:nvSpPr>
          <p:cNvPr id="94228" name="Text Box 20"/>
          <p:cNvSpPr txBox="1">
            <a:spLocks noChangeArrowheads="1"/>
          </p:cNvSpPr>
          <p:nvPr/>
        </p:nvSpPr>
        <p:spPr bwMode="auto">
          <a:xfrm>
            <a:off x="6300788" y="4581525"/>
            <a:ext cx="5762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0000"/>
                </a:solidFill>
              </a:rPr>
              <a:t>赣</a:t>
            </a:r>
          </a:p>
        </p:txBody>
      </p:sp>
      <p:sp>
        <p:nvSpPr>
          <p:cNvPr id="94229" name="Text Box 21"/>
          <p:cNvSpPr txBox="1">
            <a:spLocks noChangeArrowheads="1"/>
          </p:cNvSpPr>
          <p:nvPr/>
        </p:nvSpPr>
        <p:spPr bwMode="auto">
          <a:xfrm>
            <a:off x="5724525" y="4005263"/>
            <a:ext cx="647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0000"/>
                </a:solidFill>
              </a:rPr>
              <a:t>鄂</a:t>
            </a:r>
          </a:p>
        </p:txBody>
      </p:sp>
      <p:sp>
        <p:nvSpPr>
          <p:cNvPr id="94230" name="Text Box 22"/>
          <p:cNvSpPr txBox="1">
            <a:spLocks noChangeArrowheads="1"/>
          </p:cNvSpPr>
          <p:nvPr/>
        </p:nvSpPr>
        <p:spPr bwMode="auto">
          <a:xfrm>
            <a:off x="5651500" y="4581525"/>
            <a:ext cx="647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0000"/>
                </a:solidFill>
              </a:rPr>
              <a:t>湘</a:t>
            </a:r>
          </a:p>
        </p:txBody>
      </p:sp>
      <p:sp>
        <p:nvSpPr>
          <p:cNvPr id="94238" name="Text Box 30"/>
          <p:cNvSpPr txBox="1">
            <a:spLocks noChangeArrowheads="1"/>
          </p:cNvSpPr>
          <p:nvPr/>
        </p:nvSpPr>
        <p:spPr bwMode="auto">
          <a:xfrm>
            <a:off x="5148263" y="4365625"/>
            <a:ext cx="5762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渝</a:t>
            </a:r>
          </a:p>
        </p:txBody>
      </p:sp>
      <p:sp>
        <p:nvSpPr>
          <p:cNvPr id="94239" name="Text Box 31"/>
          <p:cNvSpPr txBox="1">
            <a:spLocks noChangeArrowheads="1"/>
          </p:cNvSpPr>
          <p:nvPr/>
        </p:nvSpPr>
        <p:spPr bwMode="auto">
          <a:xfrm>
            <a:off x="4140200" y="4076700"/>
            <a:ext cx="647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川</a:t>
            </a:r>
          </a:p>
        </p:txBody>
      </p:sp>
      <p:sp>
        <p:nvSpPr>
          <p:cNvPr id="94240" name="Text Box 32"/>
          <p:cNvSpPr txBox="1">
            <a:spLocks noChangeArrowheads="1"/>
          </p:cNvSpPr>
          <p:nvPr/>
        </p:nvSpPr>
        <p:spPr bwMode="auto">
          <a:xfrm>
            <a:off x="3851275" y="5229225"/>
            <a:ext cx="792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云</a:t>
            </a:r>
          </a:p>
        </p:txBody>
      </p:sp>
      <p:sp>
        <p:nvSpPr>
          <p:cNvPr id="94242" name="Text Box 34"/>
          <p:cNvSpPr txBox="1">
            <a:spLocks noChangeArrowheads="1"/>
          </p:cNvSpPr>
          <p:nvPr/>
        </p:nvSpPr>
        <p:spPr bwMode="auto">
          <a:xfrm>
            <a:off x="1547813" y="3789363"/>
            <a:ext cx="10795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藏</a:t>
            </a:r>
          </a:p>
        </p:txBody>
      </p:sp>
      <p:sp>
        <p:nvSpPr>
          <p:cNvPr id="94246" name="Text Box 38"/>
          <p:cNvSpPr txBox="1">
            <a:spLocks noChangeArrowheads="1"/>
          </p:cNvSpPr>
          <p:nvPr/>
        </p:nvSpPr>
        <p:spPr bwMode="auto">
          <a:xfrm>
            <a:off x="3059113" y="2997200"/>
            <a:ext cx="10810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青</a:t>
            </a:r>
          </a:p>
        </p:txBody>
      </p:sp>
      <p:sp>
        <p:nvSpPr>
          <p:cNvPr id="28688" name="Text Box 42"/>
          <p:cNvSpPr txBox="1">
            <a:spLocks noChangeArrowheads="1"/>
          </p:cNvSpPr>
          <p:nvPr/>
        </p:nvSpPr>
        <p:spPr bwMode="auto">
          <a:xfrm>
            <a:off x="468313" y="260350"/>
            <a:ext cx="1800225" cy="633413"/>
          </a:xfrm>
          <a:prstGeom prst="rect">
            <a:avLst/>
          </a:prstGeom>
          <a:noFill/>
          <a:ln w="53975" algn="ctr">
            <a:solidFill>
              <a:srgbClr val="FF0066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="0">
                <a:solidFill>
                  <a:srgbClr val="FF3300"/>
                </a:solidFill>
              </a:rPr>
              <a:t>沿线路</a:t>
            </a:r>
          </a:p>
        </p:txBody>
      </p:sp>
      <p:pic>
        <p:nvPicPr>
          <p:cNvPr id="28689" name="Picture 48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373688"/>
            <a:ext cx="1168400" cy="148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4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4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4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4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4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4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4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4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4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4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4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4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4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4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4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4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4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4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4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4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4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4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4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94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4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4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4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23" grpId="0"/>
      <p:bldP spid="94225" grpId="0"/>
      <p:bldP spid="94226" grpId="0"/>
      <p:bldP spid="94227" grpId="0"/>
      <p:bldP spid="94229" grpId="0"/>
      <p:bldP spid="94230" grpId="0"/>
      <p:bldP spid="94238" grpId="0"/>
      <p:bldP spid="94239" grpId="0"/>
      <p:bldP spid="94240" grpId="0"/>
      <p:bldP spid="94242" grpId="0"/>
      <p:bldP spid="942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/>
          <p:cNvSpPr txBox="1">
            <a:spLocks noChangeArrowheads="1"/>
          </p:cNvSpPr>
          <p:nvPr/>
        </p:nvSpPr>
        <p:spPr bwMode="auto">
          <a:xfrm>
            <a:off x="538163" y="1447800"/>
            <a:ext cx="8137525" cy="4772025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kumimoji="1" lang="zh-CN" altLang="en-US" sz="2000" b="0">
                <a:solidFill>
                  <a:srgbClr val="FFFF00"/>
                </a:solidFill>
                <a:latin typeface="宋体" panose="02010600030101010101" pitchFamily="2" charset="-122"/>
              </a:rPr>
              <a:t>（</a:t>
            </a:r>
            <a:r>
              <a:rPr kumimoji="1" lang="en-US" altLang="zh-CN" sz="2000" b="0">
                <a:solidFill>
                  <a:srgbClr val="FFFF00"/>
                </a:solidFill>
                <a:latin typeface="宋体" panose="02010600030101010101" pitchFamily="2" charset="-122"/>
              </a:rPr>
              <a:t>1</a:t>
            </a:r>
            <a:r>
              <a:rPr kumimoji="1" lang="zh-CN" altLang="en-US" sz="2000" b="0">
                <a:solidFill>
                  <a:srgbClr val="FFFF00"/>
                </a:solidFill>
                <a:latin typeface="宋体" panose="02010600030101010101" pitchFamily="2" charset="-122"/>
              </a:rPr>
              <a:t>）东北三省：黑龙江省、吉林省、辽宁省</a:t>
            </a:r>
          </a:p>
          <a:p>
            <a:pPr eaLnBrk="1" hangingPunct="1">
              <a:spcBef>
                <a:spcPct val="30000"/>
              </a:spcBef>
            </a:pPr>
            <a:r>
              <a:rPr kumimoji="1" lang="zh-CN" altLang="en-US" sz="2000" b="0">
                <a:solidFill>
                  <a:srgbClr val="FFFF00"/>
                </a:solidFill>
                <a:latin typeface="宋体" panose="02010600030101010101" pitchFamily="2" charset="-122"/>
              </a:rPr>
              <a:t>（</a:t>
            </a:r>
            <a:r>
              <a:rPr kumimoji="1" lang="en-US" altLang="zh-CN" sz="2000" b="0">
                <a:solidFill>
                  <a:srgbClr val="FFFF00"/>
                </a:solidFill>
                <a:latin typeface="宋体" panose="02010600030101010101" pitchFamily="2" charset="-122"/>
              </a:rPr>
              <a:t>2</a:t>
            </a:r>
            <a:r>
              <a:rPr kumimoji="1" lang="zh-CN" altLang="en-US" sz="2000" b="0">
                <a:solidFill>
                  <a:srgbClr val="FFFF00"/>
                </a:solidFill>
                <a:latin typeface="宋体" panose="02010600030101010101" pitchFamily="2" charset="-122"/>
              </a:rPr>
              <a:t>）黄河中下游四省二市：河北省、河南省、山西省、山东省、北京 </a:t>
            </a:r>
          </a:p>
          <a:p>
            <a:pPr eaLnBrk="1" hangingPunct="1">
              <a:spcBef>
                <a:spcPct val="30000"/>
              </a:spcBef>
            </a:pPr>
            <a:r>
              <a:rPr kumimoji="1" lang="zh-CN" altLang="en-US" sz="2000" b="0">
                <a:solidFill>
                  <a:srgbClr val="FFFF00"/>
                </a:solidFill>
                <a:latin typeface="宋体" panose="02010600030101010101" pitchFamily="2" charset="-122"/>
              </a:rPr>
              <a:t>     市、天津市</a:t>
            </a:r>
          </a:p>
          <a:p>
            <a:pPr eaLnBrk="1" hangingPunct="1">
              <a:spcBef>
                <a:spcPct val="30000"/>
              </a:spcBef>
            </a:pPr>
            <a:r>
              <a:rPr kumimoji="1" lang="zh-CN" altLang="en-US" sz="2000" b="0">
                <a:solidFill>
                  <a:srgbClr val="FFFF00"/>
                </a:solidFill>
                <a:latin typeface="宋体" panose="02010600030101010101" pitchFamily="2" charset="-122"/>
              </a:rPr>
              <a:t>（</a:t>
            </a:r>
            <a:r>
              <a:rPr kumimoji="1" lang="en-US" altLang="zh-CN" sz="2000" b="0">
                <a:solidFill>
                  <a:srgbClr val="FFFF00"/>
                </a:solidFill>
                <a:latin typeface="宋体" panose="02010600030101010101" pitchFamily="2" charset="-122"/>
              </a:rPr>
              <a:t>3</a:t>
            </a:r>
            <a:r>
              <a:rPr kumimoji="1" lang="zh-CN" altLang="en-US" sz="2000" b="0">
                <a:solidFill>
                  <a:srgbClr val="FFFF00"/>
                </a:solidFill>
                <a:latin typeface="宋体" panose="02010600030101010101" pitchFamily="2" charset="-122"/>
              </a:rPr>
              <a:t>）长江中下游六省一市：湖北省、湖南省、江西省、安徽省、浙江</a:t>
            </a:r>
          </a:p>
          <a:p>
            <a:pPr eaLnBrk="1" hangingPunct="1">
              <a:spcBef>
                <a:spcPct val="30000"/>
              </a:spcBef>
            </a:pPr>
            <a:r>
              <a:rPr kumimoji="1" lang="zh-CN" altLang="en-US" sz="2000" b="0">
                <a:solidFill>
                  <a:srgbClr val="FFFF00"/>
                </a:solidFill>
                <a:latin typeface="宋体" panose="02010600030101010101" pitchFamily="2" charset="-122"/>
              </a:rPr>
              <a:t>     省、江苏省、上海市</a:t>
            </a:r>
          </a:p>
          <a:p>
            <a:pPr eaLnBrk="1" hangingPunct="1">
              <a:spcBef>
                <a:spcPct val="30000"/>
              </a:spcBef>
            </a:pPr>
            <a:r>
              <a:rPr kumimoji="1" lang="zh-CN" altLang="en-US" sz="2000" b="0">
                <a:solidFill>
                  <a:srgbClr val="FFFF00"/>
                </a:solidFill>
                <a:latin typeface="宋体" panose="02010600030101010101" pitchFamily="2" charset="-122"/>
              </a:rPr>
              <a:t>（</a:t>
            </a:r>
            <a:r>
              <a:rPr kumimoji="1" lang="en-US" altLang="zh-CN" sz="2000" b="0">
                <a:solidFill>
                  <a:srgbClr val="FFFF00"/>
                </a:solidFill>
                <a:latin typeface="宋体" panose="02010600030101010101" pitchFamily="2" charset="-122"/>
              </a:rPr>
              <a:t>4</a:t>
            </a:r>
            <a:r>
              <a:rPr kumimoji="1" lang="zh-CN" altLang="en-US" sz="2000" b="0">
                <a:solidFill>
                  <a:srgbClr val="FFFF00"/>
                </a:solidFill>
                <a:latin typeface="宋体" panose="02010600030101010101" pitchFamily="2" charset="-122"/>
              </a:rPr>
              <a:t>）北部边疆一区：内蒙古自治区</a:t>
            </a:r>
          </a:p>
          <a:p>
            <a:pPr eaLnBrk="1" hangingPunct="1">
              <a:spcBef>
                <a:spcPct val="30000"/>
              </a:spcBef>
            </a:pPr>
            <a:r>
              <a:rPr kumimoji="1" lang="zh-CN" altLang="en-US" sz="2000" b="0">
                <a:solidFill>
                  <a:srgbClr val="FFFF00"/>
                </a:solidFill>
                <a:latin typeface="宋体" panose="02010600030101010101" pitchFamily="2" charset="-122"/>
              </a:rPr>
              <a:t>（</a:t>
            </a:r>
            <a:r>
              <a:rPr kumimoji="1" lang="en-US" altLang="zh-CN" sz="2000" b="0">
                <a:solidFill>
                  <a:srgbClr val="FFFF00"/>
                </a:solidFill>
                <a:latin typeface="宋体" panose="02010600030101010101" pitchFamily="2" charset="-122"/>
              </a:rPr>
              <a:t>5</a:t>
            </a:r>
            <a:r>
              <a:rPr kumimoji="1" lang="zh-CN" altLang="en-US" sz="2000" b="0">
                <a:solidFill>
                  <a:srgbClr val="FFFF00"/>
                </a:solidFill>
                <a:latin typeface="宋体" panose="02010600030101010101" pitchFamily="2" charset="-122"/>
              </a:rPr>
              <a:t>）南部沿海四省一区两特区：广东省、福建省、广西壮族自治区、</a:t>
            </a:r>
          </a:p>
          <a:p>
            <a:pPr eaLnBrk="1" hangingPunct="1">
              <a:spcBef>
                <a:spcPct val="30000"/>
              </a:spcBef>
            </a:pPr>
            <a:r>
              <a:rPr kumimoji="1" lang="zh-CN" altLang="en-US" sz="2000" b="0">
                <a:solidFill>
                  <a:srgbClr val="FFFF00"/>
                </a:solidFill>
                <a:latin typeface="宋体" panose="02010600030101010101" pitchFamily="2" charset="-122"/>
              </a:rPr>
              <a:t>     海南省、台湾省及香港特别行政区、澳门特别行政区</a:t>
            </a:r>
          </a:p>
          <a:p>
            <a:pPr eaLnBrk="1" hangingPunct="1">
              <a:spcBef>
                <a:spcPct val="30000"/>
              </a:spcBef>
            </a:pPr>
            <a:r>
              <a:rPr kumimoji="1" lang="zh-CN" altLang="en-US" sz="2000" b="0">
                <a:solidFill>
                  <a:srgbClr val="FFFF00"/>
                </a:solidFill>
                <a:latin typeface="宋体" panose="02010600030101010101" pitchFamily="2" charset="-122"/>
              </a:rPr>
              <a:t>（</a:t>
            </a:r>
            <a:r>
              <a:rPr kumimoji="1" lang="en-US" altLang="zh-CN" sz="2000" b="0">
                <a:solidFill>
                  <a:srgbClr val="FFFF00"/>
                </a:solidFill>
                <a:latin typeface="宋体" panose="02010600030101010101" pitchFamily="2" charset="-122"/>
              </a:rPr>
              <a:t>6</a:t>
            </a:r>
            <a:r>
              <a:rPr kumimoji="1" lang="zh-CN" altLang="en-US" sz="2000" b="0">
                <a:solidFill>
                  <a:srgbClr val="FFFF00"/>
                </a:solidFill>
                <a:latin typeface="宋体" panose="02010600030101010101" pitchFamily="2" charset="-122"/>
              </a:rPr>
              <a:t>）西南三省一区一市：重庆市、四川省、贵州省、云南省、西藏自</a:t>
            </a:r>
          </a:p>
          <a:p>
            <a:pPr eaLnBrk="1" hangingPunct="1">
              <a:spcBef>
                <a:spcPct val="30000"/>
              </a:spcBef>
            </a:pPr>
            <a:r>
              <a:rPr kumimoji="1" lang="zh-CN" altLang="en-US" sz="2000" b="0">
                <a:solidFill>
                  <a:srgbClr val="FFFF00"/>
                </a:solidFill>
                <a:latin typeface="宋体" panose="02010600030101010101" pitchFamily="2" charset="-122"/>
              </a:rPr>
              <a:t>     治区</a:t>
            </a:r>
          </a:p>
          <a:p>
            <a:pPr eaLnBrk="1" hangingPunct="1">
              <a:spcBef>
                <a:spcPct val="30000"/>
              </a:spcBef>
            </a:pPr>
            <a:r>
              <a:rPr kumimoji="1" lang="zh-CN" altLang="en-US" sz="2000" b="0">
                <a:solidFill>
                  <a:srgbClr val="FFFF00"/>
                </a:solidFill>
                <a:latin typeface="宋体" panose="02010600030101010101" pitchFamily="2" charset="-122"/>
              </a:rPr>
              <a:t>（</a:t>
            </a:r>
            <a:r>
              <a:rPr kumimoji="1" lang="en-US" altLang="zh-CN" sz="2000" b="0">
                <a:solidFill>
                  <a:srgbClr val="FFFF00"/>
                </a:solidFill>
                <a:latin typeface="宋体" panose="02010600030101010101" pitchFamily="2" charset="-122"/>
              </a:rPr>
              <a:t>7</a:t>
            </a:r>
            <a:r>
              <a:rPr kumimoji="1" lang="zh-CN" altLang="en-US" sz="2000" b="0">
                <a:solidFill>
                  <a:srgbClr val="FFFF00"/>
                </a:solidFill>
                <a:latin typeface="宋体" panose="02010600030101010101" pitchFamily="2" charset="-122"/>
              </a:rPr>
              <a:t>）西北内陆三省两区：陕西省、甘肃省、青海省、宁夏回族自治区、 </a:t>
            </a:r>
          </a:p>
          <a:p>
            <a:pPr eaLnBrk="1" hangingPunct="1">
              <a:spcBef>
                <a:spcPct val="30000"/>
              </a:spcBef>
            </a:pPr>
            <a:r>
              <a:rPr kumimoji="1" lang="zh-CN" altLang="en-US" sz="2000" b="0">
                <a:solidFill>
                  <a:srgbClr val="FFFF00"/>
                </a:solidFill>
                <a:latin typeface="宋体" panose="02010600030101010101" pitchFamily="2" charset="-122"/>
              </a:rPr>
              <a:t>     新疆维吾尔自治区</a:t>
            </a:r>
          </a:p>
        </p:txBody>
      </p:sp>
      <p:sp>
        <p:nvSpPr>
          <p:cNvPr id="29699" name="Text Box 4"/>
          <p:cNvSpPr txBox="1">
            <a:spLocks noChangeArrowheads="1"/>
          </p:cNvSpPr>
          <p:nvPr/>
        </p:nvSpPr>
        <p:spPr bwMode="auto">
          <a:xfrm>
            <a:off x="323850" y="476250"/>
            <a:ext cx="1655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="0">
                <a:solidFill>
                  <a:srgbClr val="FF0066"/>
                </a:solidFill>
              </a:rPr>
              <a:t>按方位</a:t>
            </a:r>
          </a:p>
        </p:txBody>
      </p:sp>
    </p:spTree>
  </p:cSld>
  <p:clrMapOvr>
    <a:masterClrMapping/>
  </p:clrMapOvr>
  <p:transition spd="med"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250825" y="1989138"/>
            <a:ext cx="3097213" cy="3516312"/>
          </a:xfrm>
          <a:prstGeom prst="rect">
            <a:avLst/>
          </a:prstGeom>
          <a:solidFill>
            <a:srgbClr val="FFCCCC"/>
          </a:solidFill>
          <a:ln w="9525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0">
                <a:solidFill>
                  <a:srgbClr val="0000FF"/>
                </a:solidFill>
              </a:rPr>
              <a:t>两湖两广两河山    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0">
                <a:solidFill>
                  <a:srgbClr val="0000FF"/>
                </a:solidFill>
              </a:rPr>
              <a:t>五江二宁青陕甘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0">
                <a:solidFill>
                  <a:srgbClr val="0000FF"/>
                </a:solidFill>
              </a:rPr>
              <a:t>云贵西四北上天   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0">
                <a:solidFill>
                  <a:srgbClr val="0000FF"/>
                </a:solidFill>
              </a:rPr>
              <a:t>内重台海福吉安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0">
                <a:solidFill>
                  <a:srgbClr val="0000FF"/>
                </a:solidFill>
              </a:rPr>
              <a:t>还有港澳好河山</a:t>
            </a:r>
          </a:p>
        </p:txBody>
      </p:sp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3527425" y="2133600"/>
            <a:ext cx="5616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0"/>
              <a:t>湖北、湖南、广西、广东、河北、河南、山西和山东</a:t>
            </a:r>
          </a:p>
        </p:txBody>
      </p:sp>
      <p:sp>
        <p:nvSpPr>
          <p:cNvPr id="95239" name="Text Box 7"/>
          <p:cNvSpPr txBox="1">
            <a:spLocks noChangeArrowheads="1"/>
          </p:cNvSpPr>
          <p:nvPr/>
        </p:nvSpPr>
        <p:spPr bwMode="auto">
          <a:xfrm>
            <a:off x="3527425" y="2781300"/>
            <a:ext cx="5616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0"/>
              <a:t>江西、江苏、浙江、黑龙江、新疆、宁夏、辽宁、青海、陕西和甘肃</a:t>
            </a:r>
          </a:p>
        </p:txBody>
      </p:sp>
      <p:sp>
        <p:nvSpPr>
          <p:cNvPr id="95240" name="Text Box 8"/>
          <p:cNvSpPr txBox="1">
            <a:spLocks noChangeArrowheads="1"/>
          </p:cNvSpPr>
          <p:nvPr/>
        </p:nvSpPr>
        <p:spPr bwMode="auto">
          <a:xfrm>
            <a:off x="3527425" y="3644900"/>
            <a:ext cx="5616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0"/>
              <a:t>云南、贵州、西藏、四川、北京、上海和天津</a:t>
            </a:r>
          </a:p>
        </p:txBody>
      </p:sp>
      <p:sp>
        <p:nvSpPr>
          <p:cNvPr id="95241" name="Text Box 9"/>
          <p:cNvSpPr txBox="1">
            <a:spLocks noChangeArrowheads="1"/>
          </p:cNvSpPr>
          <p:nvPr/>
        </p:nvSpPr>
        <p:spPr bwMode="auto">
          <a:xfrm>
            <a:off x="3527425" y="4365625"/>
            <a:ext cx="5616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0"/>
              <a:t>内蒙古、重庆、台湾、海南、福建、吉林和安徽</a:t>
            </a:r>
          </a:p>
        </p:txBody>
      </p:sp>
      <p:sp>
        <p:nvSpPr>
          <p:cNvPr id="95242" name="Text Box 10"/>
          <p:cNvSpPr txBox="1">
            <a:spLocks noChangeArrowheads="1"/>
          </p:cNvSpPr>
          <p:nvPr/>
        </p:nvSpPr>
        <p:spPr bwMode="auto">
          <a:xfrm>
            <a:off x="3527425" y="5013325"/>
            <a:ext cx="5616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0"/>
              <a:t>香港和澳门</a:t>
            </a:r>
          </a:p>
        </p:txBody>
      </p:sp>
      <p:sp>
        <p:nvSpPr>
          <p:cNvPr id="30728" name="Text Box 11"/>
          <p:cNvSpPr txBox="1">
            <a:spLocks noChangeArrowheads="1"/>
          </p:cNvSpPr>
          <p:nvPr/>
        </p:nvSpPr>
        <p:spPr bwMode="auto">
          <a:xfrm>
            <a:off x="323850" y="476250"/>
            <a:ext cx="1655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="0">
                <a:solidFill>
                  <a:srgbClr val="FF0066"/>
                </a:solidFill>
              </a:rPr>
              <a:t>顺口溜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5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5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6" grpId="0" animBg="1"/>
      <p:bldP spid="95237" grpId="0"/>
      <p:bldP spid="95239" grpId="0"/>
      <p:bldP spid="95240" grpId="0"/>
      <p:bldP spid="95241" grpId="0"/>
      <p:bldP spid="952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2" descr="全国空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0"/>
            <a:ext cx="8893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7380288" y="836613"/>
            <a:ext cx="5762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黑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7596188" y="1412875"/>
            <a:ext cx="720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吉</a:t>
            </a:r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7092950" y="1916113"/>
            <a:ext cx="574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辽</a:t>
            </a: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 rot="-1677364">
            <a:off x="4829175" y="1995488"/>
            <a:ext cx="1873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内蒙古</a:t>
            </a:r>
          </a:p>
        </p:txBody>
      </p:sp>
      <p:sp>
        <p:nvSpPr>
          <p:cNvPr id="57351" name="Line 7"/>
          <p:cNvSpPr>
            <a:spLocks noChangeShapeType="1"/>
          </p:cNvSpPr>
          <p:nvPr/>
        </p:nvSpPr>
        <p:spPr bwMode="auto">
          <a:xfrm>
            <a:off x="6659563" y="2636838"/>
            <a:ext cx="1152525" cy="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2" name="Text Box 8"/>
          <p:cNvSpPr txBox="1">
            <a:spLocks noChangeArrowheads="1"/>
          </p:cNvSpPr>
          <p:nvPr/>
        </p:nvSpPr>
        <p:spPr bwMode="auto">
          <a:xfrm>
            <a:off x="7667625" y="2205038"/>
            <a:ext cx="720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3300"/>
                </a:solidFill>
              </a:rPr>
              <a:t>京</a:t>
            </a:r>
          </a:p>
        </p:txBody>
      </p:sp>
      <p:sp>
        <p:nvSpPr>
          <p:cNvPr id="57353" name="Line 9"/>
          <p:cNvSpPr>
            <a:spLocks noChangeShapeType="1"/>
          </p:cNvSpPr>
          <p:nvPr/>
        </p:nvSpPr>
        <p:spPr bwMode="auto">
          <a:xfrm>
            <a:off x="6804025" y="2781300"/>
            <a:ext cx="936625" cy="21590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4" name="Text Box 10"/>
          <p:cNvSpPr txBox="1">
            <a:spLocks noChangeArrowheads="1"/>
          </p:cNvSpPr>
          <p:nvPr/>
        </p:nvSpPr>
        <p:spPr bwMode="auto">
          <a:xfrm>
            <a:off x="7740650" y="2781300"/>
            <a:ext cx="647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3300"/>
                </a:solidFill>
              </a:rPr>
              <a:t>津</a:t>
            </a:r>
          </a:p>
        </p:txBody>
      </p:sp>
      <p:sp>
        <p:nvSpPr>
          <p:cNvPr id="57355" name="Text Box 11"/>
          <p:cNvSpPr txBox="1">
            <a:spLocks noChangeArrowheads="1"/>
          </p:cNvSpPr>
          <p:nvPr/>
        </p:nvSpPr>
        <p:spPr bwMode="auto">
          <a:xfrm>
            <a:off x="6229350" y="2565400"/>
            <a:ext cx="574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3300"/>
                </a:solidFill>
              </a:rPr>
              <a:t>冀</a:t>
            </a:r>
          </a:p>
        </p:txBody>
      </p:sp>
      <p:sp>
        <p:nvSpPr>
          <p:cNvPr id="57356" name="Text Box 12"/>
          <p:cNvSpPr txBox="1">
            <a:spLocks noChangeArrowheads="1"/>
          </p:cNvSpPr>
          <p:nvPr/>
        </p:nvSpPr>
        <p:spPr bwMode="auto">
          <a:xfrm>
            <a:off x="5724525" y="2852738"/>
            <a:ext cx="5762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3300"/>
                </a:solidFill>
              </a:rPr>
              <a:t>晋</a:t>
            </a:r>
          </a:p>
        </p:txBody>
      </p:sp>
      <p:sp>
        <p:nvSpPr>
          <p:cNvPr id="57357" name="Text Box 13"/>
          <p:cNvSpPr txBox="1">
            <a:spLocks noChangeArrowheads="1"/>
          </p:cNvSpPr>
          <p:nvPr/>
        </p:nvSpPr>
        <p:spPr bwMode="auto">
          <a:xfrm>
            <a:off x="6661150" y="2925763"/>
            <a:ext cx="7921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3300"/>
                </a:solidFill>
              </a:rPr>
              <a:t>鲁</a:t>
            </a:r>
          </a:p>
        </p:txBody>
      </p:sp>
      <p:sp>
        <p:nvSpPr>
          <p:cNvPr id="57358" name="Text Box 14"/>
          <p:cNvSpPr txBox="1">
            <a:spLocks noChangeArrowheads="1"/>
          </p:cNvSpPr>
          <p:nvPr/>
        </p:nvSpPr>
        <p:spPr bwMode="auto">
          <a:xfrm>
            <a:off x="5868988" y="3429000"/>
            <a:ext cx="647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3300"/>
                </a:solidFill>
              </a:rPr>
              <a:t>豫</a:t>
            </a:r>
          </a:p>
        </p:txBody>
      </p:sp>
      <p:sp>
        <p:nvSpPr>
          <p:cNvPr id="57359" name="Text Box 15"/>
          <p:cNvSpPr txBox="1">
            <a:spLocks noChangeArrowheads="1"/>
          </p:cNvSpPr>
          <p:nvPr/>
        </p:nvSpPr>
        <p:spPr bwMode="auto">
          <a:xfrm rot="-595574">
            <a:off x="7019925" y="3500438"/>
            <a:ext cx="647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0000"/>
                </a:solidFill>
              </a:rPr>
              <a:t>苏</a:t>
            </a:r>
          </a:p>
        </p:txBody>
      </p:sp>
      <p:sp>
        <p:nvSpPr>
          <p:cNvPr id="57360" name="Line 16"/>
          <p:cNvSpPr>
            <a:spLocks noChangeShapeType="1"/>
          </p:cNvSpPr>
          <p:nvPr/>
        </p:nvSpPr>
        <p:spPr bwMode="auto">
          <a:xfrm>
            <a:off x="7596188" y="4221163"/>
            <a:ext cx="431800" cy="714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1" name="Text Box 17"/>
          <p:cNvSpPr txBox="1">
            <a:spLocks noChangeArrowheads="1"/>
          </p:cNvSpPr>
          <p:nvPr/>
        </p:nvSpPr>
        <p:spPr bwMode="auto">
          <a:xfrm>
            <a:off x="7885113" y="4005263"/>
            <a:ext cx="574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0000"/>
                </a:solidFill>
              </a:rPr>
              <a:t>沪</a:t>
            </a:r>
          </a:p>
        </p:txBody>
      </p:sp>
      <p:sp>
        <p:nvSpPr>
          <p:cNvPr id="57362" name="Text Box 18"/>
          <p:cNvSpPr txBox="1">
            <a:spLocks noChangeArrowheads="1"/>
          </p:cNvSpPr>
          <p:nvPr/>
        </p:nvSpPr>
        <p:spPr bwMode="auto">
          <a:xfrm>
            <a:off x="7164388" y="4349750"/>
            <a:ext cx="720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0000"/>
                </a:solidFill>
              </a:rPr>
              <a:t>浙</a:t>
            </a:r>
          </a:p>
        </p:txBody>
      </p:sp>
      <p:sp>
        <p:nvSpPr>
          <p:cNvPr id="57363" name="Text Box 19"/>
          <p:cNvSpPr txBox="1">
            <a:spLocks noChangeArrowheads="1"/>
          </p:cNvSpPr>
          <p:nvPr/>
        </p:nvSpPr>
        <p:spPr bwMode="auto">
          <a:xfrm>
            <a:off x="6443663" y="3789363"/>
            <a:ext cx="720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0000"/>
                </a:solidFill>
              </a:rPr>
              <a:t>皖</a:t>
            </a:r>
          </a:p>
        </p:txBody>
      </p:sp>
      <p:sp>
        <p:nvSpPr>
          <p:cNvPr id="57364" name="Text Box 20"/>
          <p:cNvSpPr txBox="1">
            <a:spLocks noChangeArrowheads="1"/>
          </p:cNvSpPr>
          <p:nvPr/>
        </p:nvSpPr>
        <p:spPr bwMode="auto">
          <a:xfrm>
            <a:off x="6300788" y="4581525"/>
            <a:ext cx="5762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0000"/>
                </a:solidFill>
              </a:rPr>
              <a:t>赣</a:t>
            </a:r>
          </a:p>
        </p:txBody>
      </p:sp>
      <p:sp>
        <p:nvSpPr>
          <p:cNvPr id="57365" name="Text Box 21"/>
          <p:cNvSpPr txBox="1">
            <a:spLocks noChangeArrowheads="1"/>
          </p:cNvSpPr>
          <p:nvPr/>
        </p:nvSpPr>
        <p:spPr bwMode="auto">
          <a:xfrm>
            <a:off x="5724525" y="4005263"/>
            <a:ext cx="647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0000"/>
                </a:solidFill>
              </a:rPr>
              <a:t>鄂</a:t>
            </a:r>
          </a:p>
        </p:txBody>
      </p:sp>
      <p:sp>
        <p:nvSpPr>
          <p:cNvPr id="57366" name="Text Box 22"/>
          <p:cNvSpPr txBox="1">
            <a:spLocks noChangeArrowheads="1"/>
          </p:cNvSpPr>
          <p:nvPr/>
        </p:nvSpPr>
        <p:spPr bwMode="auto">
          <a:xfrm>
            <a:off x="5651500" y="4581525"/>
            <a:ext cx="647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0000"/>
                </a:solidFill>
              </a:rPr>
              <a:t>湘</a:t>
            </a:r>
          </a:p>
        </p:txBody>
      </p:sp>
      <p:sp>
        <p:nvSpPr>
          <p:cNvPr id="57367" name="Text Box 23"/>
          <p:cNvSpPr txBox="1">
            <a:spLocks noChangeArrowheads="1"/>
          </p:cNvSpPr>
          <p:nvPr/>
        </p:nvSpPr>
        <p:spPr bwMode="auto">
          <a:xfrm>
            <a:off x="6948488" y="4868863"/>
            <a:ext cx="7191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3300"/>
                </a:solidFill>
              </a:rPr>
              <a:t>闽</a:t>
            </a:r>
          </a:p>
        </p:txBody>
      </p:sp>
      <p:sp>
        <p:nvSpPr>
          <p:cNvPr id="57368" name="Text Box 24"/>
          <p:cNvSpPr txBox="1">
            <a:spLocks noChangeArrowheads="1"/>
          </p:cNvSpPr>
          <p:nvPr/>
        </p:nvSpPr>
        <p:spPr bwMode="auto">
          <a:xfrm>
            <a:off x="6156325" y="5373688"/>
            <a:ext cx="720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3300"/>
                </a:solidFill>
              </a:rPr>
              <a:t>粤</a:t>
            </a:r>
          </a:p>
        </p:txBody>
      </p:sp>
      <p:sp>
        <p:nvSpPr>
          <p:cNvPr id="57369" name="Text Box 25"/>
          <p:cNvSpPr txBox="1">
            <a:spLocks noChangeArrowheads="1"/>
          </p:cNvSpPr>
          <p:nvPr/>
        </p:nvSpPr>
        <p:spPr bwMode="auto">
          <a:xfrm>
            <a:off x="5291138" y="5430838"/>
            <a:ext cx="720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3300"/>
                </a:solidFill>
              </a:rPr>
              <a:t>桂</a:t>
            </a:r>
          </a:p>
        </p:txBody>
      </p:sp>
      <p:sp>
        <p:nvSpPr>
          <p:cNvPr id="57370" name="Text Box 26"/>
          <p:cNvSpPr txBox="1">
            <a:spLocks noChangeArrowheads="1"/>
          </p:cNvSpPr>
          <p:nvPr/>
        </p:nvSpPr>
        <p:spPr bwMode="auto">
          <a:xfrm>
            <a:off x="5507038" y="6216650"/>
            <a:ext cx="6492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3300"/>
                </a:solidFill>
              </a:rPr>
              <a:t>琼</a:t>
            </a:r>
          </a:p>
        </p:txBody>
      </p:sp>
      <p:sp>
        <p:nvSpPr>
          <p:cNvPr id="57371" name="Text Box 27"/>
          <p:cNvSpPr txBox="1">
            <a:spLocks noChangeArrowheads="1"/>
          </p:cNvSpPr>
          <p:nvPr/>
        </p:nvSpPr>
        <p:spPr bwMode="auto">
          <a:xfrm>
            <a:off x="7451725" y="5229225"/>
            <a:ext cx="5762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3300"/>
                </a:solidFill>
              </a:rPr>
              <a:t>台</a:t>
            </a:r>
          </a:p>
        </p:txBody>
      </p:sp>
      <p:sp>
        <p:nvSpPr>
          <p:cNvPr id="57372" name="Text Box 28"/>
          <p:cNvSpPr txBox="1">
            <a:spLocks noChangeArrowheads="1"/>
          </p:cNvSpPr>
          <p:nvPr/>
        </p:nvSpPr>
        <p:spPr bwMode="auto">
          <a:xfrm>
            <a:off x="6732588" y="5789613"/>
            <a:ext cx="5762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3300"/>
                </a:solidFill>
              </a:rPr>
              <a:t>港</a:t>
            </a:r>
          </a:p>
        </p:txBody>
      </p:sp>
      <p:sp>
        <p:nvSpPr>
          <p:cNvPr id="57373" name="Text Box 29"/>
          <p:cNvSpPr txBox="1">
            <a:spLocks noChangeArrowheads="1"/>
          </p:cNvSpPr>
          <p:nvPr/>
        </p:nvSpPr>
        <p:spPr bwMode="auto">
          <a:xfrm>
            <a:off x="6300788" y="6078538"/>
            <a:ext cx="647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FF3300"/>
                </a:solidFill>
              </a:rPr>
              <a:t>澳</a:t>
            </a:r>
          </a:p>
        </p:txBody>
      </p:sp>
      <p:sp>
        <p:nvSpPr>
          <p:cNvPr id="57374" name="Text Box 30"/>
          <p:cNvSpPr txBox="1">
            <a:spLocks noChangeArrowheads="1"/>
          </p:cNvSpPr>
          <p:nvPr/>
        </p:nvSpPr>
        <p:spPr bwMode="auto">
          <a:xfrm>
            <a:off x="5148263" y="4365625"/>
            <a:ext cx="5762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渝</a:t>
            </a:r>
          </a:p>
        </p:txBody>
      </p:sp>
      <p:sp>
        <p:nvSpPr>
          <p:cNvPr id="57375" name="Text Box 31"/>
          <p:cNvSpPr txBox="1">
            <a:spLocks noChangeArrowheads="1"/>
          </p:cNvSpPr>
          <p:nvPr/>
        </p:nvSpPr>
        <p:spPr bwMode="auto">
          <a:xfrm>
            <a:off x="4140200" y="4076700"/>
            <a:ext cx="647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川</a:t>
            </a:r>
          </a:p>
        </p:txBody>
      </p:sp>
      <p:sp>
        <p:nvSpPr>
          <p:cNvPr id="57376" name="Text Box 32"/>
          <p:cNvSpPr txBox="1">
            <a:spLocks noChangeArrowheads="1"/>
          </p:cNvSpPr>
          <p:nvPr/>
        </p:nvSpPr>
        <p:spPr bwMode="auto">
          <a:xfrm>
            <a:off x="3851275" y="5229225"/>
            <a:ext cx="792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云</a:t>
            </a:r>
          </a:p>
        </p:txBody>
      </p:sp>
      <p:sp>
        <p:nvSpPr>
          <p:cNvPr id="57377" name="Text Box 33"/>
          <p:cNvSpPr txBox="1">
            <a:spLocks noChangeArrowheads="1"/>
          </p:cNvSpPr>
          <p:nvPr/>
        </p:nvSpPr>
        <p:spPr bwMode="auto">
          <a:xfrm>
            <a:off x="4932363" y="4926013"/>
            <a:ext cx="574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贵</a:t>
            </a:r>
          </a:p>
        </p:txBody>
      </p:sp>
      <p:sp>
        <p:nvSpPr>
          <p:cNvPr id="57378" name="Text Box 34"/>
          <p:cNvSpPr txBox="1">
            <a:spLocks noChangeArrowheads="1"/>
          </p:cNvSpPr>
          <p:nvPr/>
        </p:nvSpPr>
        <p:spPr bwMode="auto">
          <a:xfrm>
            <a:off x="1547813" y="3789363"/>
            <a:ext cx="10795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藏</a:t>
            </a:r>
          </a:p>
        </p:txBody>
      </p:sp>
      <p:sp>
        <p:nvSpPr>
          <p:cNvPr id="57379" name="Text Box 35"/>
          <p:cNvSpPr txBox="1">
            <a:spLocks noChangeArrowheads="1"/>
          </p:cNvSpPr>
          <p:nvPr/>
        </p:nvSpPr>
        <p:spPr bwMode="auto">
          <a:xfrm>
            <a:off x="4787900" y="2852738"/>
            <a:ext cx="5762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宁</a:t>
            </a:r>
          </a:p>
        </p:txBody>
      </p:sp>
      <p:sp>
        <p:nvSpPr>
          <p:cNvPr id="57380" name="Text Box 36"/>
          <p:cNvSpPr txBox="1">
            <a:spLocks noChangeArrowheads="1"/>
          </p:cNvSpPr>
          <p:nvPr/>
        </p:nvSpPr>
        <p:spPr bwMode="auto">
          <a:xfrm>
            <a:off x="5292725" y="3500438"/>
            <a:ext cx="574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陕</a:t>
            </a:r>
          </a:p>
        </p:txBody>
      </p:sp>
      <p:sp>
        <p:nvSpPr>
          <p:cNvPr id="57381" name="Text Box 37"/>
          <p:cNvSpPr txBox="1">
            <a:spLocks noChangeArrowheads="1"/>
          </p:cNvSpPr>
          <p:nvPr/>
        </p:nvSpPr>
        <p:spPr bwMode="auto">
          <a:xfrm>
            <a:off x="3276600" y="2405063"/>
            <a:ext cx="7191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甘</a:t>
            </a:r>
          </a:p>
        </p:txBody>
      </p:sp>
      <p:sp>
        <p:nvSpPr>
          <p:cNvPr id="57382" name="Text Box 38"/>
          <p:cNvSpPr txBox="1">
            <a:spLocks noChangeArrowheads="1"/>
          </p:cNvSpPr>
          <p:nvPr/>
        </p:nvSpPr>
        <p:spPr bwMode="auto">
          <a:xfrm>
            <a:off x="3059113" y="2997200"/>
            <a:ext cx="10810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青</a:t>
            </a:r>
          </a:p>
        </p:txBody>
      </p:sp>
      <p:sp>
        <p:nvSpPr>
          <p:cNvPr id="57383" name="Text Box 39"/>
          <p:cNvSpPr txBox="1">
            <a:spLocks noChangeArrowheads="1"/>
          </p:cNvSpPr>
          <p:nvPr/>
        </p:nvSpPr>
        <p:spPr bwMode="auto">
          <a:xfrm>
            <a:off x="1331913" y="2060575"/>
            <a:ext cx="1152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新</a:t>
            </a:r>
          </a:p>
        </p:txBody>
      </p:sp>
      <p:sp>
        <p:nvSpPr>
          <p:cNvPr id="57384" name="Text Box 40"/>
          <p:cNvSpPr txBox="1">
            <a:spLocks noChangeArrowheads="1"/>
          </p:cNvSpPr>
          <p:nvPr/>
        </p:nvSpPr>
        <p:spPr bwMode="auto">
          <a:xfrm>
            <a:off x="1547813" y="3789363"/>
            <a:ext cx="5903912" cy="2452687"/>
          </a:xfrm>
          <a:prstGeom prst="rect">
            <a:avLst/>
          </a:prstGeom>
          <a:solidFill>
            <a:schemeClr val="tx1"/>
          </a:solidFill>
          <a:ln w="9525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东北三省黑吉辽     北部边疆内蒙古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两河两山连京津     两湖三江接皖沪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南部琼台闽粤桂     川黔云藏加重庆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solidFill>
                  <a:srgbClr val="0000FF"/>
                </a:solidFill>
              </a:rPr>
              <a:t>西北陕甘宁青新     港澳特别行政区</a:t>
            </a:r>
          </a:p>
        </p:txBody>
      </p:sp>
      <p:sp>
        <p:nvSpPr>
          <p:cNvPr id="31785" name="Text Box 43"/>
          <p:cNvSpPr txBox="1">
            <a:spLocks noChangeArrowheads="1"/>
          </p:cNvSpPr>
          <p:nvPr/>
        </p:nvSpPr>
        <p:spPr bwMode="auto">
          <a:xfrm>
            <a:off x="468313" y="260350"/>
            <a:ext cx="1800225" cy="633413"/>
          </a:xfrm>
          <a:prstGeom prst="rect">
            <a:avLst/>
          </a:prstGeom>
          <a:noFill/>
          <a:ln w="53975" algn="ctr">
            <a:solidFill>
              <a:srgbClr val="FF0066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="0">
                <a:solidFill>
                  <a:srgbClr val="FF3300"/>
                </a:solidFill>
              </a:rPr>
              <a:t>记名称</a:t>
            </a:r>
          </a:p>
        </p:txBody>
      </p:sp>
      <p:pic>
        <p:nvPicPr>
          <p:cNvPr id="31786" name="Picture 49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373688"/>
            <a:ext cx="1168400" cy="148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7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7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7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7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7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7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7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7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7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7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7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7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7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7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7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7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7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7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7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7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7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7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7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7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7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7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7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57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0" dur="500"/>
                                        <p:tgtEl>
                                          <p:spTgt spid="57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5" dur="500"/>
                                        <p:tgtEl>
                                          <p:spTgt spid="57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0" dur="500"/>
                                        <p:tgtEl>
                                          <p:spTgt spid="57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5" dur="500"/>
                                        <p:tgtEl>
                                          <p:spTgt spid="57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0" dur="500"/>
                                        <p:tgtEl>
                                          <p:spTgt spid="57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5" dur="500"/>
                                        <p:tgtEl>
                                          <p:spTgt spid="57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0" dur="500"/>
                                        <p:tgtEl>
                                          <p:spTgt spid="57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57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57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57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7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57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57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57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7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7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7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57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57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57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57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57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57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57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57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57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57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57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57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57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57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7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60" dur="2000"/>
                                        <p:tgtEl>
                                          <p:spTgt spid="57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64" dur="2000"/>
                                        <p:tgtEl>
                                          <p:spTgt spid="57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/>
      <p:bldP spid="57348" grpId="0"/>
      <p:bldP spid="57349" grpId="0"/>
      <p:bldP spid="57350" grpId="0"/>
      <p:bldP spid="57352" grpId="0"/>
      <p:bldP spid="57354" grpId="0"/>
      <p:bldP spid="57355" grpId="0"/>
      <p:bldP spid="57356" grpId="0"/>
      <p:bldP spid="57357" grpId="0"/>
      <p:bldP spid="57358" grpId="0"/>
      <p:bldP spid="57359" grpId="0"/>
      <p:bldP spid="57361" grpId="0"/>
      <p:bldP spid="57362" grpId="0"/>
      <p:bldP spid="57363" grpId="0"/>
      <p:bldP spid="57365" grpId="0"/>
      <p:bldP spid="57366" grpId="0"/>
      <p:bldP spid="57367" grpId="0"/>
      <p:bldP spid="57368" grpId="0"/>
      <p:bldP spid="57369" grpId="0"/>
      <p:bldP spid="57370" grpId="0"/>
      <p:bldP spid="57371" grpId="0"/>
      <p:bldP spid="57372" grpId="0"/>
      <p:bldP spid="57373" grpId="0"/>
      <p:bldP spid="57374" grpId="0"/>
      <p:bldP spid="57375" grpId="0"/>
      <p:bldP spid="57376" grpId="0"/>
      <p:bldP spid="57377" grpId="0"/>
      <p:bldP spid="57378" grpId="0"/>
      <p:bldP spid="57379" grpId="0"/>
      <p:bldP spid="57380" grpId="0"/>
      <p:bldP spid="57381" grpId="0"/>
      <p:bldP spid="57382" grpId="0"/>
      <p:bldP spid="57383" grpId="0"/>
      <p:bldP spid="57384" grpId="0" animBg="1"/>
      <p:bldP spid="5738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" descr="中国行政区图0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0"/>
            <a:ext cx="7877175" cy="665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4" descr="河北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813" y="2076450"/>
            <a:ext cx="811212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Picture 5" descr="内蒙古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44450"/>
            <a:ext cx="3457575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6" name="Picture 6" descr="安徽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3581400"/>
            <a:ext cx="69532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7" name="Picture 7" descr="北京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2384425"/>
            <a:ext cx="231775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8" name="Picture 8" descr="福建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724400"/>
            <a:ext cx="652463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9" name="Picture 9" descr="甘肃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700" y="1922463"/>
            <a:ext cx="2232025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0" name="Picture 10" descr="广东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25" y="5292725"/>
            <a:ext cx="1187450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1" name="Picture 11" descr="广西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5157788"/>
            <a:ext cx="1195388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2" name="Picture 12" descr="贵州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4586288"/>
            <a:ext cx="98425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3" name="Picture 13" descr="海南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3" y="6308725"/>
            <a:ext cx="3952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4" name="Picture 14" descr="河南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3284538"/>
            <a:ext cx="866775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5" name="Picture 15" descr="湖南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4437063"/>
            <a:ext cx="80962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6" name="Picture 16" descr="江苏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00" y="3459163"/>
            <a:ext cx="8096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7" name="Picture 17" descr="江西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37063"/>
            <a:ext cx="727075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8" name="Picture 18" descr="辽宁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1844675"/>
            <a:ext cx="881062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9" name="Picture 19" descr="宁夏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2770188"/>
            <a:ext cx="4175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80" name="Picture 20" descr="青海"/>
          <p:cNvPicPr>
            <a:picLocks noChangeAspect="1" noChangeArrowheads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14600"/>
            <a:ext cx="1939925" cy="145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81" name="Picture 21" descr="山东"/>
          <p:cNvPicPr>
            <a:picLocks noChangeAspect="1" noChangeArrowheads="1"/>
          </p:cNvPicPr>
          <p:nvPr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38" y="2924175"/>
            <a:ext cx="104298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82" name="Picture 22" descr="山西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2492375"/>
            <a:ext cx="554038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83" name="Picture 23" descr="陕西"/>
          <p:cNvPicPr>
            <a:picLocks noChangeAspect="1" noChangeArrowheads="1"/>
          </p:cNvPicPr>
          <p:nvPr/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743200"/>
            <a:ext cx="792162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84" name="Picture 24" descr="上海"/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5FFFF"/>
              </a:clrFrom>
              <a:clrTo>
                <a:srgbClr val="F5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4105275"/>
            <a:ext cx="187325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85" name="Picture 25" descr="四川"/>
          <p:cNvPicPr>
            <a:picLocks noChangeAspect="1" noChangeArrowheads="1"/>
          </p:cNvPicPr>
          <p:nvPr/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3640138"/>
            <a:ext cx="1641475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86" name="Picture 26" descr="西藏"/>
          <p:cNvPicPr>
            <a:picLocks noChangeAspect="1" noChangeArrowheads="1"/>
          </p:cNvPicPr>
          <p:nvPr/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852738"/>
            <a:ext cx="2962275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87" name="Picture 27" descr="香港"/>
          <p:cNvPicPr>
            <a:picLocks noChangeAspect="1" noChangeArrowheads="1"/>
          </p:cNvPicPr>
          <p:nvPr/>
        </p:nvPicPr>
        <p:blipFill>
          <a:blip r:embed="rId27">
            <a:clrChange>
              <a:clrFrom>
                <a:srgbClr val="FFF0E8"/>
              </a:clrFrom>
              <a:clrTo>
                <a:srgbClr val="FFF0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5775325"/>
            <a:ext cx="136525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88" name="Picture 28" descr="浙江"/>
          <p:cNvPicPr>
            <a:picLocks noChangeAspect="1" noChangeArrowheads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138" y="4221163"/>
            <a:ext cx="620712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89" name="Picture 29" descr="重庆"/>
          <p:cNvPicPr>
            <a:picLocks noChangeAspect="1" noChangeArrowheads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38" y="4076700"/>
            <a:ext cx="71278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90" name="Picture 30" descr="黑龙江"/>
          <p:cNvPicPr>
            <a:picLocks noChangeAspect="1" noChangeArrowheads="1"/>
          </p:cNvPicPr>
          <p:nvPr/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0"/>
            <a:ext cx="1655762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91" name="Picture 31" descr="新疆"/>
          <p:cNvPicPr>
            <a:picLocks noChangeAspect="1" noChangeArrowheads="1"/>
          </p:cNvPicPr>
          <p:nvPr/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603250"/>
            <a:ext cx="3081337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92" name="Picture 32" descr="吉林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1295400"/>
            <a:ext cx="1258888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93" name="Picture 33" descr="云南"/>
          <p:cNvPicPr>
            <a:picLocks noChangeAspect="1" noChangeArrowheads="1"/>
          </p:cNvPicPr>
          <p:nvPr/>
        </p:nvPicPr>
        <p:blipFill>
          <a:blip r:embed="rId3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4508500"/>
            <a:ext cx="1397000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94" name="Picture 34" descr="湖北"/>
          <p:cNvPicPr>
            <a:picLocks noChangeAspect="1" noChangeArrowheads="1"/>
          </p:cNvPicPr>
          <p:nvPr/>
        </p:nvPicPr>
        <p:blipFill>
          <a:blip r:embed="rId3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860800"/>
            <a:ext cx="1152525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95" name="Picture 35" descr="天津"/>
          <p:cNvPicPr>
            <a:picLocks noChangeAspect="1" noChangeArrowheads="1"/>
          </p:cNvPicPr>
          <p:nvPr/>
        </p:nvPicPr>
        <p:blipFill>
          <a:blip r:embed="rId35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913" y="2492375"/>
            <a:ext cx="176212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96" name="Picture 36" descr="台湾"/>
          <p:cNvPicPr>
            <a:picLocks noChangeAspect="1" noChangeArrowheads="1"/>
          </p:cNvPicPr>
          <p:nvPr/>
        </p:nvPicPr>
        <p:blipFill>
          <a:blip r:embed="rId3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5260975"/>
            <a:ext cx="258763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804" name="Text Box 37"/>
          <p:cNvSpPr txBox="1">
            <a:spLocks noChangeArrowheads="1"/>
          </p:cNvSpPr>
          <p:nvPr/>
        </p:nvSpPr>
        <p:spPr bwMode="auto">
          <a:xfrm>
            <a:off x="3419475" y="549275"/>
            <a:ext cx="2447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="0">
                <a:solidFill>
                  <a:srgbClr val="FF3300"/>
                </a:solidFill>
              </a:rPr>
              <a:t>玩拼图</a:t>
            </a:r>
          </a:p>
        </p:txBody>
      </p:sp>
      <p:graphicFrame>
        <p:nvGraphicFramePr>
          <p:cNvPr id="32805" name="Object 44"/>
          <p:cNvGraphicFramePr>
            <a:graphicFrameLocks noChangeAspect="1"/>
          </p:cNvGraphicFramePr>
          <p:nvPr/>
        </p:nvGraphicFramePr>
        <p:xfrm>
          <a:off x="7885113" y="5157788"/>
          <a:ext cx="90805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2" name="Image" r:id="rId37" imgW="1501140" imgH="2242820" progId="Photoshop.Image.8">
                  <p:embed/>
                </p:oleObj>
              </mc:Choice>
              <mc:Fallback>
                <p:oleObj name="Image" r:id="rId37" imgW="1501140" imgH="2242820" progId="Photoshop.Image.8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5157788"/>
                        <a:ext cx="90805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39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6606" name="Picture 46" descr="澳门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5894388"/>
            <a:ext cx="79375" cy="5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6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6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6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6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6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6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6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6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6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6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6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6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6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6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6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6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6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6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6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6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6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6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6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6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6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6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6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65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65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6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6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6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6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6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6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6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6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66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6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6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66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66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66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6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6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6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6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66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66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66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66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6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66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6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66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4" name="Object 31"/>
          <p:cNvGraphicFramePr>
            <a:graphicFrameLocks noChangeAspect="1"/>
          </p:cNvGraphicFramePr>
          <p:nvPr/>
        </p:nvGraphicFramePr>
        <p:xfrm>
          <a:off x="2411413" y="4365625"/>
          <a:ext cx="2016125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5" name="Image" r:id="rId3" imgW="8128000" imgH="6083300" progId="Photoshop.Image.10">
                  <p:embed/>
                </p:oleObj>
              </mc:Choice>
              <mc:Fallback>
                <p:oleObj name="Image" r:id="rId3" imgW="8128000" imgH="6083300" progId="Photoshop.Image.10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365625"/>
                        <a:ext cx="2016125" cy="150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39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" name="Object 30"/>
          <p:cNvGraphicFramePr>
            <a:graphicFrameLocks noChangeAspect="1"/>
          </p:cNvGraphicFramePr>
          <p:nvPr/>
        </p:nvGraphicFramePr>
        <p:xfrm>
          <a:off x="1184275" y="493713"/>
          <a:ext cx="2308225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6" name="Image" r:id="rId5" imgW="8115300" imgH="6083300" progId="Photoshop.Image.10">
                  <p:embed/>
                </p:oleObj>
              </mc:Choice>
              <mc:Fallback>
                <p:oleObj name="Image" r:id="rId5" imgW="8115300" imgH="6083300" progId="Photoshop.Image.10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4275" y="493713"/>
                        <a:ext cx="2308225" cy="173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39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250825" y="404813"/>
            <a:ext cx="649288" cy="15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>
                <a:solidFill>
                  <a:srgbClr val="FF0066"/>
                </a:solidFill>
                <a:latin typeface="宋体" panose="02010600030101010101" pitchFamily="2" charset="-122"/>
              </a:rPr>
              <a:t>辨形状</a:t>
            </a:r>
          </a:p>
        </p:txBody>
      </p:sp>
      <p:pic>
        <p:nvPicPr>
          <p:cNvPr id="33797" name="Picture 5" descr="黑龙江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492375"/>
            <a:ext cx="1916112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6" descr="内蒙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620713"/>
            <a:ext cx="2097087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Picture 7" descr="湖南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2492375"/>
            <a:ext cx="1584325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8" descr="江西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565400"/>
            <a:ext cx="1604962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Picture 9" descr="山东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565400"/>
            <a:ext cx="174148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2" name="Picture 10" descr="陕西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292600"/>
            <a:ext cx="1851025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3" name="Picture 11" descr="西藏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549275"/>
            <a:ext cx="2093912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4" name="Picture 12" descr="甘肃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292600"/>
            <a:ext cx="20161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5" name="Picture 13" descr="新疆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4292600"/>
            <a:ext cx="2016125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6" name="Text Box 19"/>
          <p:cNvSpPr txBox="1">
            <a:spLocks noChangeArrowheads="1"/>
          </p:cNvSpPr>
          <p:nvPr/>
        </p:nvSpPr>
        <p:spPr bwMode="auto">
          <a:xfrm>
            <a:off x="1979613" y="1125538"/>
            <a:ext cx="10080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青   海</a:t>
            </a:r>
          </a:p>
        </p:txBody>
      </p:sp>
      <p:sp>
        <p:nvSpPr>
          <p:cNvPr id="33807" name="Text Box 20"/>
          <p:cNvSpPr txBox="1">
            <a:spLocks noChangeArrowheads="1"/>
          </p:cNvSpPr>
          <p:nvPr/>
        </p:nvSpPr>
        <p:spPr bwMode="auto">
          <a:xfrm rot="2247735">
            <a:off x="4572000" y="1262063"/>
            <a:ext cx="10080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西   藏</a:t>
            </a:r>
          </a:p>
        </p:txBody>
      </p:sp>
      <p:sp>
        <p:nvSpPr>
          <p:cNvPr id="33808" name="Text Box 21"/>
          <p:cNvSpPr txBox="1">
            <a:spLocks noChangeArrowheads="1"/>
          </p:cNvSpPr>
          <p:nvPr/>
        </p:nvSpPr>
        <p:spPr bwMode="auto">
          <a:xfrm>
            <a:off x="6588125" y="836613"/>
            <a:ext cx="10080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内蒙古</a:t>
            </a:r>
          </a:p>
        </p:txBody>
      </p:sp>
      <p:sp>
        <p:nvSpPr>
          <p:cNvPr id="33809" name="Text Box 22"/>
          <p:cNvSpPr txBox="1">
            <a:spLocks noChangeArrowheads="1"/>
          </p:cNvSpPr>
          <p:nvPr/>
        </p:nvSpPr>
        <p:spPr bwMode="auto">
          <a:xfrm>
            <a:off x="971550" y="3141663"/>
            <a:ext cx="10080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黑龙江</a:t>
            </a:r>
          </a:p>
        </p:txBody>
      </p:sp>
      <p:sp>
        <p:nvSpPr>
          <p:cNvPr id="33810" name="Text Box 23"/>
          <p:cNvSpPr txBox="1">
            <a:spLocks noChangeArrowheads="1"/>
          </p:cNvSpPr>
          <p:nvPr/>
        </p:nvSpPr>
        <p:spPr bwMode="auto">
          <a:xfrm>
            <a:off x="3249613" y="2852738"/>
            <a:ext cx="458787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湖  南</a:t>
            </a:r>
          </a:p>
        </p:txBody>
      </p:sp>
      <p:sp>
        <p:nvSpPr>
          <p:cNvPr id="33811" name="Text Box 24"/>
          <p:cNvSpPr txBox="1">
            <a:spLocks noChangeArrowheads="1"/>
          </p:cNvSpPr>
          <p:nvPr/>
        </p:nvSpPr>
        <p:spPr bwMode="auto">
          <a:xfrm>
            <a:off x="5148263" y="2852738"/>
            <a:ext cx="458787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江   西</a:t>
            </a:r>
          </a:p>
        </p:txBody>
      </p:sp>
      <p:sp>
        <p:nvSpPr>
          <p:cNvPr id="33812" name="Text Box 25"/>
          <p:cNvSpPr txBox="1">
            <a:spLocks noChangeArrowheads="1"/>
          </p:cNvSpPr>
          <p:nvPr/>
        </p:nvSpPr>
        <p:spPr bwMode="auto">
          <a:xfrm>
            <a:off x="6948488" y="3141663"/>
            <a:ext cx="10080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山 东</a:t>
            </a:r>
          </a:p>
        </p:txBody>
      </p:sp>
      <p:sp>
        <p:nvSpPr>
          <p:cNvPr id="33813" name="Text Box 26"/>
          <p:cNvSpPr txBox="1">
            <a:spLocks noChangeArrowheads="1"/>
          </p:cNvSpPr>
          <p:nvPr/>
        </p:nvSpPr>
        <p:spPr bwMode="auto">
          <a:xfrm>
            <a:off x="1258888" y="4797425"/>
            <a:ext cx="458787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2"/>
                </a:solidFill>
                <a:latin typeface="宋体" panose="02010600030101010101" pitchFamily="2" charset="-122"/>
              </a:rPr>
              <a:t>陕  西</a:t>
            </a:r>
          </a:p>
        </p:txBody>
      </p:sp>
      <p:sp>
        <p:nvSpPr>
          <p:cNvPr id="33814" name="Text Box 27"/>
          <p:cNvSpPr txBox="1">
            <a:spLocks noChangeArrowheads="1"/>
          </p:cNvSpPr>
          <p:nvPr/>
        </p:nvSpPr>
        <p:spPr bwMode="auto">
          <a:xfrm>
            <a:off x="3132138" y="4724400"/>
            <a:ext cx="10080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广  东</a:t>
            </a:r>
          </a:p>
        </p:txBody>
      </p:sp>
      <p:sp>
        <p:nvSpPr>
          <p:cNvPr id="33815" name="Text Box 28"/>
          <p:cNvSpPr txBox="1">
            <a:spLocks noChangeArrowheads="1"/>
          </p:cNvSpPr>
          <p:nvPr/>
        </p:nvSpPr>
        <p:spPr bwMode="auto">
          <a:xfrm>
            <a:off x="5435600" y="4437063"/>
            <a:ext cx="10080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甘   肃</a:t>
            </a:r>
          </a:p>
        </p:txBody>
      </p:sp>
      <p:sp>
        <p:nvSpPr>
          <p:cNvPr id="33816" name="Text Box 29"/>
          <p:cNvSpPr txBox="1">
            <a:spLocks noChangeArrowheads="1"/>
          </p:cNvSpPr>
          <p:nvPr/>
        </p:nvSpPr>
        <p:spPr bwMode="auto">
          <a:xfrm>
            <a:off x="7235825" y="5013325"/>
            <a:ext cx="10080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新   疆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60f8c11667ec102de2bd89cd_0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9144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eaLnBrk="1" hangingPunct="1">
              <a:defRPr/>
            </a:pPr>
            <a:r>
              <a:rPr lang="zh-CN" altLang="en-US" sz="4800"/>
              <a:t>巩固知识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468313" y="1484313"/>
            <a:ext cx="8215312" cy="505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2800" b="0">
                <a:solidFill>
                  <a:srgbClr val="FFFF00"/>
                </a:solidFill>
                <a:latin typeface="宋体" panose="02010600030101010101" pitchFamily="2" charset="-122"/>
              </a:rPr>
              <a:t>1.</a:t>
            </a:r>
            <a:r>
              <a:rPr kumimoji="1" lang="zh-CN" altLang="en-US" sz="2800" b="0">
                <a:solidFill>
                  <a:srgbClr val="FFFF00"/>
                </a:solidFill>
                <a:latin typeface="宋体" panose="02010600030101010101" pitchFamily="2" charset="-122"/>
              </a:rPr>
              <a:t>内蒙古自治区的简称是                （    ）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2800" b="0">
                <a:solidFill>
                  <a:srgbClr val="FFFF00"/>
                </a:solidFill>
                <a:latin typeface="宋体" panose="02010600030101010101" pitchFamily="2" charset="-122"/>
              </a:rPr>
              <a:t>  </a:t>
            </a:r>
            <a:r>
              <a:rPr kumimoji="1" lang="en-US" altLang="zh-CN" sz="2800" b="0">
                <a:solidFill>
                  <a:srgbClr val="FFFF00"/>
                </a:solidFill>
                <a:latin typeface="宋体" panose="02010600030101010101" pitchFamily="2" charset="-122"/>
              </a:rPr>
              <a:t>A.</a:t>
            </a:r>
            <a:r>
              <a:rPr kumimoji="1" lang="zh-CN" altLang="en-US" sz="2800" b="0">
                <a:solidFill>
                  <a:srgbClr val="FFFF00"/>
                </a:solidFill>
                <a:latin typeface="宋体" panose="02010600030101010101" pitchFamily="2" charset="-122"/>
              </a:rPr>
              <a:t>内蒙古   </a:t>
            </a:r>
            <a:r>
              <a:rPr kumimoji="1" lang="en-US" altLang="zh-CN" sz="2800" b="0">
                <a:solidFill>
                  <a:srgbClr val="FFFF00"/>
                </a:solidFill>
                <a:latin typeface="宋体" panose="02010600030101010101" pitchFamily="2" charset="-122"/>
              </a:rPr>
              <a:t>B.</a:t>
            </a:r>
            <a:r>
              <a:rPr kumimoji="1" lang="zh-CN" altLang="en-US" sz="2800" b="0">
                <a:solidFill>
                  <a:srgbClr val="FFFF00"/>
                </a:solidFill>
                <a:latin typeface="宋体" panose="02010600030101010101" pitchFamily="2" charset="-122"/>
              </a:rPr>
              <a:t>内蒙     </a:t>
            </a:r>
            <a:r>
              <a:rPr kumimoji="1" lang="en-US" altLang="zh-CN" sz="2800" b="0">
                <a:solidFill>
                  <a:srgbClr val="FFFF00"/>
                </a:solidFill>
                <a:latin typeface="宋体" panose="02010600030101010101" pitchFamily="2" charset="-122"/>
              </a:rPr>
              <a:t>C.</a:t>
            </a:r>
            <a:r>
              <a:rPr kumimoji="1" lang="zh-CN" altLang="en-US" sz="2800" b="0">
                <a:solidFill>
                  <a:srgbClr val="FFFF00"/>
                </a:solidFill>
                <a:latin typeface="宋体" panose="02010600030101010101" pitchFamily="2" charset="-122"/>
              </a:rPr>
              <a:t>内     </a:t>
            </a:r>
            <a:r>
              <a:rPr kumimoji="1" lang="zh-CN" altLang="en-US" sz="2000" b="0">
                <a:solidFill>
                  <a:srgbClr val="FFFF00"/>
                </a:solidFill>
                <a:latin typeface="宋体" panose="02010600030101010101" pitchFamily="2" charset="-122"/>
              </a:rPr>
              <a:t> </a:t>
            </a:r>
            <a:r>
              <a:rPr kumimoji="1" lang="en-US" altLang="zh-CN" sz="2800" b="0">
                <a:solidFill>
                  <a:srgbClr val="FFFF00"/>
                </a:solidFill>
                <a:latin typeface="宋体" panose="02010600030101010101" pitchFamily="2" charset="-122"/>
              </a:rPr>
              <a:t>D.</a:t>
            </a:r>
            <a:r>
              <a:rPr kumimoji="1" lang="zh-CN" altLang="en-US" sz="2800" b="0">
                <a:solidFill>
                  <a:srgbClr val="FFFF00"/>
                </a:solidFill>
                <a:latin typeface="宋体" panose="02010600030101010101" pitchFamily="2" charset="-122"/>
              </a:rPr>
              <a:t>蒙古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2800" b="0">
                <a:solidFill>
                  <a:srgbClr val="FFFF00"/>
                </a:solidFill>
                <a:latin typeface="宋体" panose="02010600030101010101" pitchFamily="2" charset="-122"/>
              </a:rPr>
              <a:t>2.</a:t>
            </a:r>
            <a:r>
              <a:rPr kumimoji="1" lang="zh-CN" altLang="en-US" sz="2800" b="0">
                <a:solidFill>
                  <a:srgbClr val="FFFF00"/>
                </a:solidFill>
                <a:latin typeface="宋体" panose="02010600030101010101" pitchFamily="2" charset="-122"/>
              </a:rPr>
              <a:t>我国面积最大的省级行政区域是         </a:t>
            </a:r>
            <a:r>
              <a:rPr kumimoji="1" lang="en-US" altLang="zh-CN" sz="2800" b="0">
                <a:solidFill>
                  <a:srgbClr val="FFFF00"/>
                </a:solidFill>
                <a:latin typeface="宋体" panose="02010600030101010101" pitchFamily="2" charset="-122"/>
              </a:rPr>
              <a:t>(    )    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2800" b="0">
                <a:solidFill>
                  <a:srgbClr val="FFFF00"/>
                </a:solidFill>
                <a:latin typeface="宋体" panose="02010600030101010101" pitchFamily="2" charset="-122"/>
              </a:rPr>
              <a:t>  A.</a:t>
            </a:r>
            <a:r>
              <a:rPr kumimoji="1" lang="zh-CN" altLang="en-US" sz="2800" b="0">
                <a:solidFill>
                  <a:srgbClr val="FFFF00"/>
                </a:solidFill>
                <a:latin typeface="宋体" panose="02010600030101010101" pitchFamily="2" charset="-122"/>
              </a:rPr>
              <a:t>新	   </a:t>
            </a:r>
            <a:r>
              <a:rPr kumimoji="1" lang="en-US" altLang="zh-CN" sz="2800" b="0">
                <a:solidFill>
                  <a:srgbClr val="FFFF00"/>
                </a:solidFill>
                <a:latin typeface="宋体" panose="02010600030101010101" pitchFamily="2" charset="-122"/>
              </a:rPr>
              <a:t>B.</a:t>
            </a:r>
            <a:r>
              <a:rPr kumimoji="1" lang="zh-CN" altLang="en-US" sz="2800" b="0">
                <a:solidFill>
                  <a:srgbClr val="FFFF00"/>
                </a:solidFill>
                <a:latin typeface="宋体" panose="02010600030101010101" pitchFamily="2" charset="-122"/>
              </a:rPr>
              <a:t>渝	   </a:t>
            </a:r>
            <a:r>
              <a:rPr kumimoji="1" lang="en-US" altLang="zh-CN" sz="2800" b="0">
                <a:solidFill>
                  <a:srgbClr val="FFFF00"/>
                </a:solidFill>
                <a:latin typeface="宋体" panose="02010600030101010101" pitchFamily="2" charset="-122"/>
              </a:rPr>
              <a:t>C.</a:t>
            </a:r>
            <a:r>
              <a:rPr kumimoji="1" lang="zh-CN" altLang="en-US" sz="2800" b="0">
                <a:solidFill>
                  <a:srgbClr val="FFFF00"/>
                </a:solidFill>
                <a:latin typeface="宋体" panose="02010600030101010101" pitchFamily="2" charset="-122"/>
              </a:rPr>
              <a:t>内蒙古  </a:t>
            </a:r>
            <a:r>
              <a:rPr kumimoji="1" lang="en-US" altLang="zh-CN" sz="2800" b="0">
                <a:solidFill>
                  <a:srgbClr val="FFFF00"/>
                </a:solidFill>
                <a:latin typeface="宋体" panose="02010600030101010101" pitchFamily="2" charset="-122"/>
              </a:rPr>
              <a:t>D.</a:t>
            </a:r>
            <a:r>
              <a:rPr kumimoji="1" lang="zh-CN" altLang="en-US" sz="2800" b="0">
                <a:solidFill>
                  <a:srgbClr val="FFFF00"/>
                </a:solidFill>
                <a:latin typeface="宋体" panose="02010600030101010101" pitchFamily="2" charset="-122"/>
              </a:rPr>
              <a:t>京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2800" b="0">
                <a:solidFill>
                  <a:srgbClr val="FFFF00"/>
                </a:solidFill>
                <a:latin typeface="宋体" panose="02010600030101010101" pitchFamily="2" charset="-122"/>
              </a:rPr>
              <a:t>3.</a:t>
            </a:r>
            <a:r>
              <a:rPr kumimoji="1" lang="zh-CN" altLang="en-US" sz="2800" b="0">
                <a:solidFill>
                  <a:srgbClr val="FFFF00"/>
                </a:solidFill>
                <a:latin typeface="宋体" panose="02010600030101010101" pitchFamily="2" charset="-122"/>
              </a:rPr>
              <a:t>我国有两个简称的省级行政区域有      （    ）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2800" b="0">
                <a:solidFill>
                  <a:srgbClr val="FFFF00"/>
                </a:solidFill>
                <a:latin typeface="宋体" panose="02010600030101010101" pitchFamily="2" charset="-122"/>
              </a:rPr>
              <a:t>  </a:t>
            </a:r>
            <a:r>
              <a:rPr kumimoji="1" lang="en-US" altLang="zh-CN" sz="2800" b="0">
                <a:solidFill>
                  <a:srgbClr val="FFFF00"/>
                </a:solidFill>
                <a:latin typeface="宋体" panose="02010600030101010101" pitchFamily="2" charset="-122"/>
              </a:rPr>
              <a:t>A.2</a:t>
            </a:r>
            <a:r>
              <a:rPr kumimoji="1" lang="zh-CN" altLang="en-US" sz="2800" b="0">
                <a:solidFill>
                  <a:srgbClr val="FFFF00"/>
                </a:solidFill>
                <a:latin typeface="宋体" panose="02010600030101010101" pitchFamily="2" charset="-122"/>
              </a:rPr>
              <a:t>个	   </a:t>
            </a:r>
            <a:r>
              <a:rPr kumimoji="1" lang="en-US" altLang="zh-CN" sz="2800" b="0">
                <a:solidFill>
                  <a:srgbClr val="FFFF00"/>
                </a:solidFill>
                <a:latin typeface="宋体" panose="02010600030101010101" pitchFamily="2" charset="-122"/>
              </a:rPr>
              <a:t>B.3</a:t>
            </a:r>
            <a:r>
              <a:rPr kumimoji="1" lang="zh-CN" altLang="en-US" sz="2800" b="0">
                <a:solidFill>
                  <a:srgbClr val="FFFF00"/>
                </a:solidFill>
                <a:latin typeface="宋体" panose="02010600030101010101" pitchFamily="2" charset="-122"/>
              </a:rPr>
              <a:t>个	   </a:t>
            </a:r>
            <a:r>
              <a:rPr kumimoji="1" lang="en-US" altLang="zh-CN" sz="2800" b="0">
                <a:solidFill>
                  <a:srgbClr val="FFFF00"/>
                </a:solidFill>
                <a:latin typeface="宋体" panose="02010600030101010101" pitchFamily="2" charset="-122"/>
              </a:rPr>
              <a:t>C.4</a:t>
            </a:r>
            <a:r>
              <a:rPr kumimoji="1" lang="zh-CN" altLang="en-US" sz="2800" b="0">
                <a:solidFill>
                  <a:srgbClr val="FFFF00"/>
                </a:solidFill>
                <a:latin typeface="宋体" panose="02010600030101010101" pitchFamily="2" charset="-122"/>
              </a:rPr>
              <a:t>个	   </a:t>
            </a:r>
            <a:r>
              <a:rPr kumimoji="1" lang="en-US" altLang="zh-CN" sz="2800" b="0">
                <a:solidFill>
                  <a:srgbClr val="FFFF00"/>
                </a:solidFill>
                <a:latin typeface="宋体" panose="02010600030101010101" pitchFamily="2" charset="-122"/>
              </a:rPr>
              <a:t>D.5</a:t>
            </a:r>
            <a:r>
              <a:rPr kumimoji="1" lang="zh-CN" altLang="en-US" sz="2800" b="0">
                <a:solidFill>
                  <a:srgbClr val="FFFF00"/>
                </a:solidFill>
                <a:latin typeface="宋体" panose="02010600030101010101" pitchFamily="2" charset="-122"/>
              </a:rPr>
              <a:t>个</a:t>
            </a: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7883525" y="1557338"/>
            <a:ext cx="5048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0">
                <a:latin typeface="楷体_GB2312" pitchFamily="49" charset="-122"/>
                <a:ea typeface="楷体_GB2312" pitchFamily="49" charset="-122"/>
              </a:rPr>
              <a:t>A</a:t>
            </a:r>
          </a:p>
        </p:txBody>
      </p: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7883525" y="2852738"/>
            <a:ext cx="5048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0">
                <a:latin typeface="楷体_GB2312" pitchFamily="49" charset="-122"/>
                <a:ea typeface="楷体_GB2312" pitchFamily="49" charset="-122"/>
              </a:rPr>
              <a:t>A</a:t>
            </a:r>
          </a:p>
        </p:txBody>
      </p:sp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7883525" y="4149725"/>
            <a:ext cx="5048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0">
                <a:latin typeface="楷体_GB2312" pitchFamily="49" charset="-122"/>
                <a:ea typeface="楷体_GB2312" pitchFamily="49" charset="-122"/>
              </a:rPr>
              <a:t>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/>
      <p:bldP spid="70661" grpId="0"/>
      <p:bldP spid="7066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620713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66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US" altLang="zh-CN" sz="3200">
                <a:effectLst/>
              </a:rPr>
              <a:t>       </a:t>
            </a:r>
            <a:r>
              <a:rPr lang="en-US" altLang="zh-CN" sz="3200">
                <a:solidFill>
                  <a:srgbClr val="FFFF00"/>
                </a:solidFill>
                <a:effectLst/>
                <a:latin typeface="宋体" panose="02010600030101010101" pitchFamily="2" charset="-122"/>
              </a:rPr>
              <a:t>4.</a:t>
            </a:r>
            <a:r>
              <a:rPr lang="zh-CN" altLang="en-US" sz="3200">
                <a:solidFill>
                  <a:srgbClr val="FFFF00"/>
                </a:solidFill>
                <a:effectLst/>
                <a:latin typeface="宋体" panose="02010600030101010101" pitchFamily="2" charset="-122"/>
              </a:rPr>
              <a:t>猜一猜是哪个省级行政区域或哪个省级行政区域中心？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93825" y="1957388"/>
            <a:ext cx="4046538" cy="449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船出长江口  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碧波万顷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宝地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银河渡口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千里戈壁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久雨初晴</a:t>
            </a:r>
          </a:p>
          <a:p>
            <a:pPr eaLnBrk="1" hangingPunct="1"/>
            <a:endParaRPr lang="en-US" altLang="zh-CN" sz="280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5795963" y="2060575"/>
            <a:ext cx="1223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latin typeface="楷体_GB2312" pitchFamily="49" charset="-122"/>
                <a:ea typeface="楷体_GB2312" pitchFamily="49" charset="-122"/>
              </a:rPr>
              <a:t>上海</a:t>
            </a: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5795963" y="2636838"/>
            <a:ext cx="1225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latin typeface="楷体_GB2312" pitchFamily="49" charset="-122"/>
                <a:ea typeface="楷体_GB2312" pitchFamily="49" charset="-122"/>
              </a:rPr>
              <a:t>青海</a:t>
            </a:r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5795963" y="3216275"/>
            <a:ext cx="1223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latin typeface="楷体_GB2312" pitchFamily="49" charset="-122"/>
                <a:ea typeface="楷体_GB2312" pitchFamily="49" charset="-122"/>
              </a:rPr>
              <a:t>贵州</a:t>
            </a:r>
          </a:p>
        </p:txBody>
      </p:sp>
      <p:sp>
        <p:nvSpPr>
          <p:cNvPr id="56327" name="Text Box 7"/>
          <p:cNvSpPr txBox="1">
            <a:spLocks noChangeArrowheads="1"/>
          </p:cNvSpPr>
          <p:nvPr/>
        </p:nvSpPr>
        <p:spPr bwMode="auto">
          <a:xfrm>
            <a:off x="5795963" y="3860800"/>
            <a:ext cx="1223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latin typeface="楷体_GB2312" pitchFamily="49" charset="-122"/>
                <a:ea typeface="楷体_GB2312" pitchFamily="49" charset="-122"/>
              </a:rPr>
              <a:t>天津</a:t>
            </a:r>
          </a:p>
        </p:txBody>
      </p:sp>
      <p:sp>
        <p:nvSpPr>
          <p:cNvPr id="56328" name="Text Box 8"/>
          <p:cNvSpPr txBox="1">
            <a:spLocks noChangeArrowheads="1"/>
          </p:cNvSpPr>
          <p:nvPr/>
        </p:nvSpPr>
        <p:spPr bwMode="auto">
          <a:xfrm>
            <a:off x="5795963" y="4508500"/>
            <a:ext cx="1152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latin typeface="楷体_GB2312" pitchFamily="49" charset="-122"/>
                <a:ea typeface="楷体_GB2312" pitchFamily="49" charset="-122"/>
              </a:rPr>
              <a:t>长沙</a:t>
            </a:r>
          </a:p>
        </p:txBody>
      </p:sp>
      <p:sp>
        <p:nvSpPr>
          <p:cNvPr id="56329" name="Text Box 9"/>
          <p:cNvSpPr txBox="1">
            <a:spLocks noChangeArrowheads="1"/>
          </p:cNvSpPr>
          <p:nvPr/>
        </p:nvSpPr>
        <p:spPr bwMode="auto">
          <a:xfrm>
            <a:off x="5795963" y="5157788"/>
            <a:ext cx="12239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latin typeface="楷体_GB2312" pitchFamily="49" charset="-122"/>
                <a:ea typeface="楷体_GB2312" pitchFamily="49" charset="-122"/>
              </a:rPr>
              <a:t>贵阳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4" grpId="0"/>
      <p:bldP spid="56325" grpId="0"/>
      <p:bldP spid="56326" grpId="0"/>
      <p:bldP spid="56327" grpId="0"/>
      <p:bldP spid="56328" grpId="0"/>
      <p:bldP spid="563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2"/>
          <p:cNvGrpSpPr/>
          <p:nvPr/>
        </p:nvGrpSpPr>
        <p:grpSpPr bwMode="auto">
          <a:xfrm>
            <a:off x="8712200" y="1268413"/>
            <a:ext cx="431800" cy="431800"/>
            <a:chOff x="2064" y="2523"/>
            <a:chExt cx="681" cy="680"/>
          </a:xfrm>
        </p:grpSpPr>
        <p:sp>
          <p:nvSpPr>
            <p:cNvPr id="36970" name="AutoShape 3"/>
            <p:cNvSpPr>
              <a:spLocks noChangeArrowheads="1"/>
            </p:cNvSpPr>
            <p:nvPr/>
          </p:nvSpPr>
          <p:spPr bwMode="auto">
            <a:xfrm>
              <a:off x="2064" y="2523"/>
              <a:ext cx="681" cy="680"/>
            </a:xfrm>
            <a:custGeom>
              <a:avLst/>
              <a:gdLst>
                <a:gd name="T0" fmla="*/ 341 w 21600"/>
                <a:gd name="T1" fmla="*/ 0 h 21600"/>
                <a:gd name="T2" fmla="*/ 100 w 21600"/>
                <a:gd name="T3" fmla="*/ 100 h 21600"/>
                <a:gd name="T4" fmla="*/ 0 w 21600"/>
                <a:gd name="T5" fmla="*/ 340 h 21600"/>
                <a:gd name="T6" fmla="*/ 100 w 21600"/>
                <a:gd name="T7" fmla="*/ 580 h 21600"/>
                <a:gd name="T8" fmla="*/ 341 w 21600"/>
                <a:gd name="T9" fmla="*/ 680 h 21600"/>
                <a:gd name="T10" fmla="*/ 581 w 21600"/>
                <a:gd name="T11" fmla="*/ 580 h 21600"/>
                <a:gd name="T12" fmla="*/ 681 w 21600"/>
                <a:gd name="T13" fmla="*/ 340 h 21600"/>
                <a:gd name="T14" fmla="*/ 581 w 21600"/>
                <a:gd name="T15" fmla="*/ 10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2 w 21600"/>
                <a:gd name="T25" fmla="*/ 3176 h 21600"/>
                <a:gd name="T26" fmla="*/ 18428 w 21600"/>
                <a:gd name="T27" fmla="*/ 1842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rgbClr val="F9DF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71" name="AutoShape 4"/>
            <p:cNvSpPr>
              <a:spLocks noChangeArrowheads="1"/>
            </p:cNvSpPr>
            <p:nvPr/>
          </p:nvSpPr>
          <p:spPr bwMode="auto">
            <a:xfrm>
              <a:off x="2154" y="2614"/>
              <a:ext cx="499" cy="499"/>
            </a:xfrm>
            <a:custGeom>
              <a:avLst/>
              <a:gdLst>
                <a:gd name="T0" fmla="*/ 250 w 21600"/>
                <a:gd name="T1" fmla="*/ 0 h 21600"/>
                <a:gd name="T2" fmla="*/ 73 w 21600"/>
                <a:gd name="T3" fmla="*/ 73 h 21600"/>
                <a:gd name="T4" fmla="*/ 0 w 21600"/>
                <a:gd name="T5" fmla="*/ 250 h 21600"/>
                <a:gd name="T6" fmla="*/ 73 w 21600"/>
                <a:gd name="T7" fmla="*/ 426 h 21600"/>
                <a:gd name="T8" fmla="*/ 250 w 21600"/>
                <a:gd name="T9" fmla="*/ 499 h 21600"/>
                <a:gd name="T10" fmla="*/ 426 w 21600"/>
                <a:gd name="T11" fmla="*/ 426 h 21600"/>
                <a:gd name="T12" fmla="*/ 499 w 21600"/>
                <a:gd name="T13" fmla="*/ 250 h 21600"/>
                <a:gd name="T14" fmla="*/ 426 w 21600"/>
                <a:gd name="T15" fmla="*/ 7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0 h 21600"/>
                <a:gd name="T26" fmla="*/ 18440 w 21600"/>
                <a:gd name="T27" fmla="*/ 184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rgbClr val="F1AD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72" name="AutoShape 5"/>
            <p:cNvSpPr>
              <a:spLocks noChangeArrowheads="1"/>
            </p:cNvSpPr>
            <p:nvPr/>
          </p:nvSpPr>
          <p:spPr bwMode="auto">
            <a:xfrm>
              <a:off x="2245" y="2704"/>
              <a:ext cx="317" cy="318"/>
            </a:xfrm>
            <a:custGeom>
              <a:avLst/>
              <a:gdLst>
                <a:gd name="T0" fmla="*/ 159 w 21600"/>
                <a:gd name="T1" fmla="*/ 0 h 21600"/>
                <a:gd name="T2" fmla="*/ 46 w 21600"/>
                <a:gd name="T3" fmla="*/ 47 h 21600"/>
                <a:gd name="T4" fmla="*/ 0 w 21600"/>
                <a:gd name="T5" fmla="*/ 159 h 21600"/>
                <a:gd name="T6" fmla="*/ 46 w 21600"/>
                <a:gd name="T7" fmla="*/ 271 h 21600"/>
                <a:gd name="T8" fmla="*/ 159 w 21600"/>
                <a:gd name="T9" fmla="*/ 318 h 21600"/>
                <a:gd name="T10" fmla="*/ 271 w 21600"/>
                <a:gd name="T11" fmla="*/ 271 h 21600"/>
                <a:gd name="T12" fmla="*/ 317 w 21600"/>
                <a:gd name="T13" fmla="*/ 159 h 21600"/>
                <a:gd name="T14" fmla="*/ 271 w 21600"/>
                <a:gd name="T15" fmla="*/ 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34 w 21600"/>
                <a:gd name="T25" fmla="*/ 3192 h 21600"/>
                <a:gd name="T26" fmla="*/ 18466 w 21600"/>
                <a:gd name="T27" fmla="*/ 1840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rgbClr val="F9DF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73" name="Oval 6"/>
            <p:cNvSpPr>
              <a:spLocks noChangeArrowheads="1"/>
            </p:cNvSpPr>
            <p:nvPr/>
          </p:nvSpPr>
          <p:spPr bwMode="auto">
            <a:xfrm>
              <a:off x="2291" y="2750"/>
              <a:ext cx="227" cy="227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6867" name="Rectangle 7"/>
          <p:cNvSpPr>
            <a:spLocks noChangeArrowheads="1"/>
          </p:cNvSpPr>
          <p:nvPr/>
        </p:nvSpPr>
        <p:spPr bwMode="auto">
          <a:xfrm>
            <a:off x="0" y="5876925"/>
            <a:ext cx="9144000" cy="214313"/>
          </a:xfrm>
          <a:prstGeom prst="rect">
            <a:avLst/>
          </a:prstGeom>
          <a:solidFill>
            <a:srgbClr val="F3FFD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868" name="Rectangle 8"/>
          <p:cNvSpPr>
            <a:spLocks noChangeArrowheads="1"/>
          </p:cNvSpPr>
          <p:nvPr/>
        </p:nvSpPr>
        <p:spPr bwMode="auto">
          <a:xfrm>
            <a:off x="0" y="6092825"/>
            <a:ext cx="9144000" cy="287338"/>
          </a:xfrm>
          <a:prstGeom prst="rect">
            <a:avLst/>
          </a:prstGeom>
          <a:solidFill>
            <a:srgbClr val="00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869" name="Rectangle 9"/>
          <p:cNvSpPr>
            <a:spLocks noChangeArrowheads="1"/>
          </p:cNvSpPr>
          <p:nvPr/>
        </p:nvSpPr>
        <p:spPr bwMode="auto">
          <a:xfrm>
            <a:off x="0" y="476250"/>
            <a:ext cx="9144000" cy="288925"/>
          </a:xfrm>
          <a:prstGeom prst="rect">
            <a:avLst/>
          </a:prstGeom>
          <a:solidFill>
            <a:srgbClr val="00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870" name="Rectangle 10"/>
          <p:cNvSpPr>
            <a:spLocks noChangeArrowheads="1"/>
          </p:cNvSpPr>
          <p:nvPr/>
        </p:nvSpPr>
        <p:spPr bwMode="auto">
          <a:xfrm>
            <a:off x="0" y="765175"/>
            <a:ext cx="9144000" cy="215900"/>
          </a:xfrm>
          <a:prstGeom prst="rect">
            <a:avLst/>
          </a:prstGeom>
          <a:solidFill>
            <a:srgbClr val="F3FFD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871" name="Rectangle 11"/>
          <p:cNvSpPr>
            <a:spLocks noChangeArrowheads="1"/>
          </p:cNvSpPr>
          <p:nvPr/>
        </p:nvSpPr>
        <p:spPr bwMode="auto">
          <a:xfrm>
            <a:off x="0" y="0"/>
            <a:ext cx="9144000" cy="4762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b="0"/>
          </a:p>
        </p:txBody>
      </p:sp>
      <p:sp>
        <p:nvSpPr>
          <p:cNvPr id="36872" name="Rectangle 12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b="0"/>
          </a:p>
        </p:txBody>
      </p:sp>
      <p:grpSp>
        <p:nvGrpSpPr>
          <p:cNvPr id="36873" name="Group 13"/>
          <p:cNvGrpSpPr/>
          <p:nvPr/>
        </p:nvGrpSpPr>
        <p:grpSpPr bwMode="auto">
          <a:xfrm>
            <a:off x="5651500" y="188913"/>
            <a:ext cx="431800" cy="431800"/>
            <a:chOff x="2472" y="1888"/>
            <a:chExt cx="681" cy="680"/>
          </a:xfrm>
        </p:grpSpPr>
        <p:sp>
          <p:nvSpPr>
            <p:cNvPr id="36966" name="AutoShape 14"/>
            <p:cNvSpPr>
              <a:spLocks noChangeArrowheads="1"/>
            </p:cNvSpPr>
            <p:nvPr/>
          </p:nvSpPr>
          <p:spPr bwMode="auto">
            <a:xfrm>
              <a:off x="2472" y="1888"/>
              <a:ext cx="681" cy="680"/>
            </a:xfrm>
            <a:custGeom>
              <a:avLst/>
              <a:gdLst>
                <a:gd name="T0" fmla="*/ 341 w 21600"/>
                <a:gd name="T1" fmla="*/ 0 h 21600"/>
                <a:gd name="T2" fmla="*/ 100 w 21600"/>
                <a:gd name="T3" fmla="*/ 100 h 21600"/>
                <a:gd name="T4" fmla="*/ 0 w 21600"/>
                <a:gd name="T5" fmla="*/ 340 h 21600"/>
                <a:gd name="T6" fmla="*/ 100 w 21600"/>
                <a:gd name="T7" fmla="*/ 580 h 21600"/>
                <a:gd name="T8" fmla="*/ 341 w 21600"/>
                <a:gd name="T9" fmla="*/ 680 h 21600"/>
                <a:gd name="T10" fmla="*/ 581 w 21600"/>
                <a:gd name="T11" fmla="*/ 580 h 21600"/>
                <a:gd name="T12" fmla="*/ 681 w 21600"/>
                <a:gd name="T13" fmla="*/ 340 h 21600"/>
                <a:gd name="T14" fmla="*/ 581 w 21600"/>
                <a:gd name="T15" fmla="*/ 10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2 w 21600"/>
                <a:gd name="T25" fmla="*/ 3176 h 21600"/>
                <a:gd name="T26" fmla="*/ 18428 w 21600"/>
                <a:gd name="T27" fmla="*/ 1842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67" name="AutoShape 15"/>
            <p:cNvSpPr>
              <a:spLocks noChangeArrowheads="1"/>
            </p:cNvSpPr>
            <p:nvPr/>
          </p:nvSpPr>
          <p:spPr bwMode="auto">
            <a:xfrm>
              <a:off x="2562" y="1979"/>
              <a:ext cx="499" cy="499"/>
            </a:xfrm>
            <a:custGeom>
              <a:avLst/>
              <a:gdLst>
                <a:gd name="T0" fmla="*/ 250 w 21600"/>
                <a:gd name="T1" fmla="*/ 0 h 21600"/>
                <a:gd name="T2" fmla="*/ 73 w 21600"/>
                <a:gd name="T3" fmla="*/ 73 h 21600"/>
                <a:gd name="T4" fmla="*/ 0 w 21600"/>
                <a:gd name="T5" fmla="*/ 250 h 21600"/>
                <a:gd name="T6" fmla="*/ 73 w 21600"/>
                <a:gd name="T7" fmla="*/ 426 h 21600"/>
                <a:gd name="T8" fmla="*/ 250 w 21600"/>
                <a:gd name="T9" fmla="*/ 499 h 21600"/>
                <a:gd name="T10" fmla="*/ 426 w 21600"/>
                <a:gd name="T11" fmla="*/ 426 h 21600"/>
                <a:gd name="T12" fmla="*/ 499 w 21600"/>
                <a:gd name="T13" fmla="*/ 250 h 21600"/>
                <a:gd name="T14" fmla="*/ 426 w 21600"/>
                <a:gd name="T15" fmla="*/ 7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0 h 21600"/>
                <a:gd name="T26" fmla="*/ 18440 w 21600"/>
                <a:gd name="T27" fmla="*/ 184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68" name="AutoShape 16"/>
            <p:cNvSpPr>
              <a:spLocks noChangeArrowheads="1"/>
            </p:cNvSpPr>
            <p:nvPr/>
          </p:nvSpPr>
          <p:spPr bwMode="auto">
            <a:xfrm>
              <a:off x="2653" y="2069"/>
              <a:ext cx="317" cy="318"/>
            </a:xfrm>
            <a:custGeom>
              <a:avLst/>
              <a:gdLst>
                <a:gd name="T0" fmla="*/ 159 w 21600"/>
                <a:gd name="T1" fmla="*/ 0 h 21600"/>
                <a:gd name="T2" fmla="*/ 46 w 21600"/>
                <a:gd name="T3" fmla="*/ 47 h 21600"/>
                <a:gd name="T4" fmla="*/ 0 w 21600"/>
                <a:gd name="T5" fmla="*/ 159 h 21600"/>
                <a:gd name="T6" fmla="*/ 46 w 21600"/>
                <a:gd name="T7" fmla="*/ 271 h 21600"/>
                <a:gd name="T8" fmla="*/ 159 w 21600"/>
                <a:gd name="T9" fmla="*/ 318 h 21600"/>
                <a:gd name="T10" fmla="*/ 271 w 21600"/>
                <a:gd name="T11" fmla="*/ 271 h 21600"/>
                <a:gd name="T12" fmla="*/ 317 w 21600"/>
                <a:gd name="T13" fmla="*/ 159 h 21600"/>
                <a:gd name="T14" fmla="*/ 271 w 21600"/>
                <a:gd name="T15" fmla="*/ 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34 w 21600"/>
                <a:gd name="T25" fmla="*/ 3192 h 21600"/>
                <a:gd name="T26" fmla="*/ 18466 w 21600"/>
                <a:gd name="T27" fmla="*/ 1840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69" name="Oval 17"/>
            <p:cNvSpPr>
              <a:spLocks noChangeArrowheads="1"/>
            </p:cNvSpPr>
            <p:nvPr/>
          </p:nvSpPr>
          <p:spPr bwMode="auto">
            <a:xfrm>
              <a:off x="2699" y="2115"/>
              <a:ext cx="227" cy="227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6874" name="Group 18"/>
          <p:cNvGrpSpPr/>
          <p:nvPr/>
        </p:nvGrpSpPr>
        <p:grpSpPr bwMode="auto">
          <a:xfrm>
            <a:off x="971550" y="4868863"/>
            <a:ext cx="1081088" cy="1079500"/>
            <a:chOff x="2064" y="2523"/>
            <a:chExt cx="681" cy="680"/>
          </a:xfrm>
        </p:grpSpPr>
        <p:sp>
          <p:nvSpPr>
            <p:cNvPr id="36962" name="AutoShape 19"/>
            <p:cNvSpPr>
              <a:spLocks noChangeArrowheads="1"/>
            </p:cNvSpPr>
            <p:nvPr/>
          </p:nvSpPr>
          <p:spPr bwMode="auto">
            <a:xfrm>
              <a:off x="2064" y="2523"/>
              <a:ext cx="681" cy="680"/>
            </a:xfrm>
            <a:custGeom>
              <a:avLst/>
              <a:gdLst>
                <a:gd name="T0" fmla="*/ 341 w 21600"/>
                <a:gd name="T1" fmla="*/ 0 h 21600"/>
                <a:gd name="T2" fmla="*/ 100 w 21600"/>
                <a:gd name="T3" fmla="*/ 100 h 21600"/>
                <a:gd name="T4" fmla="*/ 0 w 21600"/>
                <a:gd name="T5" fmla="*/ 340 h 21600"/>
                <a:gd name="T6" fmla="*/ 100 w 21600"/>
                <a:gd name="T7" fmla="*/ 580 h 21600"/>
                <a:gd name="T8" fmla="*/ 341 w 21600"/>
                <a:gd name="T9" fmla="*/ 680 h 21600"/>
                <a:gd name="T10" fmla="*/ 581 w 21600"/>
                <a:gd name="T11" fmla="*/ 580 h 21600"/>
                <a:gd name="T12" fmla="*/ 681 w 21600"/>
                <a:gd name="T13" fmla="*/ 340 h 21600"/>
                <a:gd name="T14" fmla="*/ 581 w 21600"/>
                <a:gd name="T15" fmla="*/ 10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2 w 21600"/>
                <a:gd name="T25" fmla="*/ 3176 h 21600"/>
                <a:gd name="T26" fmla="*/ 18428 w 21600"/>
                <a:gd name="T27" fmla="*/ 1842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rgbClr val="F9DF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63" name="AutoShape 20"/>
            <p:cNvSpPr>
              <a:spLocks noChangeArrowheads="1"/>
            </p:cNvSpPr>
            <p:nvPr/>
          </p:nvSpPr>
          <p:spPr bwMode="auto">
            <a:xfrm>
              <a:off x="2154" y="2614"/>
              <a:ext cx="499" cy="499"/>
            </a:xfrm>
            <a:custGeom>
              <a:avLst/>
              <a:gdLst>
                <a:gd name="T0" fmla="*/ 250 w 21600"/>
                <a:gd name="T1" fmla="*/ 0 h 21600"/>
                <a:gd name="T2" fmla="*/ 73 w 21600"/>
                <a:gd name="T3" fmla="*/ 73 h 21600"/>
                <a:gd name="T4" fmla="*/ 0 w 21600"/>
                <a:gd name="T5" fmla="*/ 250 h 21600"/>
                <a:gd name="T6" fmla="*/ 73 w 21600"/>
                <a:gd name="T7" fmla="*/ 426 h 21600"/>
                <a:gd name="T8" fmla="*/ 250 w 21600"/>
                <a:gd name="T9" fmla="*/ 499 h 21600"/>
                <a:gd name="T10" fmla="*/ 426 w 21600"/>
                <a:gd name="T11" fmla="*/ 426 h 21600"/>
                <a:gd name="T12" fmla="*/ 499 w 21600"/>
                <a:gd name="T13" fmla="*/ 250 h 21600"/>
                <a:gd name="T14" fmla="*/ 426 w 21600"/>
                <a:gd name="T15" fmla="*/ 7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0 h 21600"/>
                <a:gd name="T26" fmla="*/ 18440 w 21600"/>
                <a:gd name="T27" fmla="*/ 184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rgbClr val="F1AD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64" name="AutoShape 21"/>
            <p:cNvSpPr>
              <a:spLocks noChangeArrowheads="1"/>
            </p:cNvSpPr>
            <p:nvPr/>
          </p:nvSpPr>
          <p:spPr bwMode="auto">
            <a:xfrm>
              <a:off x="2245" y="2704"/>
              <a:ext cx="317" cy="318"/>
            </a:xfrm>
            <a:custGeom>
              <a:avLst/>
              <a:gdLst>
                <a:gd name="T0" fmla="*/ 159 w 21600"/>
                <a:gd name="T1" fmla="*/ 0 h 21600"/>
                <a:gd name="T2" fmla="*/ 46 w 21600"/>
                <a:gd name="T3" fmla="*/ 47 h 21600"/>
                <a:gd name="T4" fmla="*/ 0 w 21600"/>
                <a:gd name="T5" fmla="*/ 159 h 21600"/>
                <a:gd name="T6" fmla="*/ 46 w 21600"/>
                <a:gd name="T7" fmla="*/ 271 h 21600"/>
                <a:gd name="T8" fmla="*/ 159 w 21600"/>
                <a:gd name="T9" fmla="*/ 318 h 21600"/>
                <a:gd name="T10" fmla="*/ 271 w 21600"/>
                <a:gd name="T11" fmla="*/ 271 h 21600"/>
                <a:gd name="T12" fmla="*/ 317 w 21600"/>
                <a:gd name="T13" fmla="*/ 159 h 21600"/>
                <a:gd name="T14" fmla="*/ 271 w 21600"/>
                <a:gd name="T15" fmla="*/ 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34 w 21600"/>
                <a:gd name="T25" fmla="*/ 3192 h 21600"/>
                <a:gd name="T26" fmla="*/ 18466 w 21600"/>
                <a:gd name="T27" fmla="*/ 1840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rgbClr val="F9DF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65" name="Oval 22"/>
            <p:cNvSpPr>
              <a:spLocks noChangeArrowheads="1"/>
            </p:cNvSpPr>
            <p:nvPr/>
          </p:nvSpPr>
          <p:spPr bwMode="auto">
            <a:xfrm>
              <a:off x="2291" y="2750"/>
              <a:ext cx="227" cy="227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6875" name="Group 23"/>
          <p:cNvGrpSpPr/>
          <p:nvPr/>
        </p:nvGrpSpPr>
        <p:grpSpPr bwMode="auto">
          <a:xfrm>
            <a:off x="971550" y="5516563"/>
            <a:ext cx="792163" cy="792162"/>
            <a:chOff x="2472" y="1888"/>
            <a:chExt cx="681" cy="680"/>
          </a:xfrm>
        </p:grpSpPr>
        <p:sp>
          <p:nvSpPr>
            <p:cNvPr id="36958" name="AutoShape 24"/>
            <p:cNvSpPr>
              <a:spLocks noChangeArrowheads="1"/>
            </p:cNvSpPr>
            <p:nvPr/>
          </p:nvSpPr>
          <p:spPr bwMode="auto">
            <a:xfrm>
              <a:off x="2472" y="1888"/>
              <a:ext cx="681" cy="680"/>
            </a:xfrm>
            <a:custGeom>
              <a:avLst/>
              <a:gdLst>
                <a:gd name="T0" fmla="*/ 341 w 21600"/>
                <a:gd name="T1" fmla="*/ 0 h 21600"/>
                <a:gd name="T2" fmla="*/ 100 w 21600"/>
                <a:gd name="T3" fmla="*/ 100 h 21600"/>
                <a:gd name="T4" fmla="*/ 0 w 21600"/>
                <a:gd name="T5" fmla="*/ 340 h 21600"/>
                <a:gd name="T6" fmla="*/ 100 w 21600"/>
                <a:gd name="T7" fmla="*/ 580 h 21600"/>
                <a:gd name="T8" fmla="*/ 341 w 21600"/>
                <a:gd name="T9" fmla="*/ 680 h 21600"/>
                <a:gd name="T10" fmla="*/ 581 w 21600"/>
                <a:gd name="T11" fmla="*/ 580 h 21600"/>
                <a:gd name="T12" fmla="*/ 681 w 21600"/>
                <a:gd name="T13" fmla="*/ 340 h 21600"/>
                <a:gd name="T14" fmla="*/ 581 w 21600"/>
                <a:gd name="T15" fmla="*/ 10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2 w 21600"/>
                <a:gd name="T25" fmla="*/ 3176 h 21600"/>
                <a:gd name="T26" fmla="*/ 18428 w 21600"/>
                <a:gd name="T27" fmla="*/ 1842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59" name="AutoShape 25"/>
            <p:cNvSpPr>
              <a:spLocks noChangeArrowheads="1"/>
            </p:cNvSpPr>
            <p:nvPr/>
          </p:nvSpPr>
          <p:spPr bwMode="auto">
            <a:xfrm>
              <a:off x="2562" y="1979"/>
              <a:ext cx="499" cy="499"/>
            </a:xfrm>
            <a:custGeom>
              <a:avLst/>
              <a:gdLst>
                <a:gd name="T0" fmla="*/ 250 w 21600"/>
                <a:gd name="T1" fmla="*/ 0 h 21600"/>
                <a:gd name="T2" fmla="*/ 73 w 21600"/>
                <a:gd name="T3" fmla="*/ 73 h 21600"/>
                <a:gd name="T4" fmla="*/ 0 w 21600"/>
                <a:gd name="T5" fmla="*/ 250 h 21600"/>
                <a:gd name="T6" fmla="*/ 73 w 21600"/>
                <a:gd name="T7" fmla="*/ 426 h 21600"/>
                <a:gd name="T8" fmla="*/ 250 w 21600"/>
                <a:gd name="T9" fmla="*/ 499 h 21600"/>
                <a:gd name="T10" fmla="*/ 426 w 21600"/>
                <a:gd name="T11" fmla="*/ 426 h 21600"/>
                <a:gd name="T12" fmla="*/ 499 w 21600"/>
                <a:gd name="T13" fmla="*/ 250 h 21600"/>
                <a:gd name="T14" fmla="*/ 426 w 21600"/>
                <a:gd name="T15" fmla="*/ 7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0 h 21600"/>
                <a:gd name="T26" fmla="*/ 18440 w 21600"/>
                <a:gd name="T27" fmla="*/ 184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60" name="AutoShape 26"/>
            <p:cNvSpPr>
              <a:spLocks noChangeArrowheads="1"/>
            </p:cNvSpPr>
            <p:nvPr/>
          </p:nvSpPr>
          <p:spPr bwMode="auto">
            <a:xfrm>
              <a:off x="2653" y="2069"/>
              <a:ext cx="317" cy="318"/>
            </a:xfrm>
            <a:custGeom>
              <a:avLst/>
              <a:gdLst>
                <a:gd name="T0" fmla="*/ 159 w 21600"/>
                <a:gd name="T1" fmla="*/ 0 h 21600"/>
                <a:gd name="T2" fmla="*/ 46 w 21600"/>
                <a:gd name="T3" fmla="*/ 47 h 21600"/>
                <a:gd name="T4" fmla="*/ 0 w 21600"/>
                <a:gd name="T5" fmla="*/ 159 h 21600"/>
                <a:gd name="T6" fmla="*/ 46 w 21600"/>
                <a:gd name="T7" fmla="*/ 271 h 21600"/>
                <a:gd name="T8" fmla="*/ 159 w 21600"/>
                <a:gd name="T9" fmla="*/ 318 h 21600"/>
                <a:gd name="T10" fmla="*/ 271 w 21600"/>
                <a:gd name="T11" fmla="*/ 271 h 21600"/>
                <a:gd name="T12" fmla="*/ 317 w 21600"/>
                <a:gd name="T13" fmla="*/ 159 h 21600"/>
                <a:gd name="T14" fmla="*/ 271 w 21600"/>
                <a:gd name="T15" fmla="*/ 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34 w 21600"/>
                <a:gd name="T25" fmla="*/ 3192 h 21600"/>
                <a:gd name="T26" fmla="*/ 18466 w 21600"/>
                <a:gd name="T27" fmla="*/ 1840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61" name="Oval 27"/>
            <p:cNvSpPr>
              <a:spLocks noChangeArrowheads="1"/>
            </p:cNvSpPr>
            <p:nvPr/>
          </p:nvSpPr>
          <p:spPr bwMode="auto">
            <a:xfrm>
              <a:off x="2699" y="2115"/>
              <a:ext cx="227" cy="227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6876" name="Group 28"/>
          <p:cNvGrpSpPr/>
          <p:nvPr/>
        </p:nvGrpSpPr>
        <p:grpSpPr bwMode="auto">
          <a:xfrm>
            <a:off x="250825" y="4941888"/>
            <a:ext cx="1081088" cy="1079500"/>
            <a:chOff x="2472" y="1888"/>
            <a:chExt cx="681" cy="680"/>
          </a:xfrm>
        </p:grpSpPr>
        <p:sp>
          <p:nvSpPr>
            <p:cNvPr id="36954" name="AutoShape 29"/>
            <p:cNvSpPr>
              <a:spLocks noChangeArrowheads="1"/>
            </p:cNvSpPr>
            <p:nvPr/>
          </p:nvSpPr>
          <p:spPr bwMode="auto">
            <a:xfrm>
              <a:off x="2472" y="1888"/>
              <a:ext cx="681" cy="680"/>
            </a:xfrm>
            <a:custGeom>
              <a:avLst/>
              <a:gdLst>
                <a:gd name="T0" fmla="*/ 341 w 21600"/>
                <a:gd name="T1" fmla="*/ 0 h 21600"/>
                <a:gd name="T2" fmla="*/ 100 w 21600"/>
                <a:gd name="T3" fmla="*/ 100 h 21600"/>
                <a:gd name="T4" fmla="*/ 0 w 21600"/>
                <a:gd name="T5" fmla="*/ 340 h 21600"/>
                <a:gd name="T6" fmla="*/ 100 w 21600"/>
                <a:gd name="T7" fmla="*/ 580 h 21600"/>
                <a:gd name="T8" fmla="*/ 341 w 21600"/>
                <a:gd name="T9" fmla="*/ 680 h 21600"/>
                <a:gd name="T10" fmla="*/ 581 w 21600"/>
                <a:gd name="T11" fmla="*/ 580 h 21600"/>
                <a:gd name="T12" fmla="*/ 681 w 21600"/>
                <a:gd name="T13" fmla="*/ 340 h 21600"/>
                <a:gd name="T14" fmla="*/ 581 w 21600"/>
                <a:gd name="T15" fmla="*/ 10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2 w 21600"/>
                <a:gd name="T25" fmla="*/ 3176 h 21600"/>
                <a:gd name="T26" fmla="*/ 18428 w 21600"/>
                <a:gd name="T27" fmla="*/ 1842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55" name="AutoShape 30"/>
            <p:cNvSpPr>
              <a:spLocks noChangeArrowheads="1"/>
            </p:cNvSpPr>
            <p:nvPr/>
          </p:nvSpPr>
          <p:spPr bwMode="auto">
            <a:xfrm>
              <a:off x="2562" y="1979"/>
              <a:ext cx="499" cy="499"/>
            </a:xfrm>
            <a:custGeom>
              <a:avLst/>
              <a:gdLst>
                <a:gd name="T0" fmla="*/ 250 w 21600"/>
                <a:gd name="T1" fmla="*/ 0 h 21600"/>
                <a:gd name="T2" fmla="*/ 73 w 21600"/>
                <a:gd name="T3" fmla="*/ 73 h 21600"/>
                <a:gd name="T4" fmla="*/ 0 w 21600"/>
                <a:gd name="T5" fmla="*/ 250 h 21600"/>
                <a:gd name="T6" fmla="*/ 73 w 21600"/>
                <a:gd name="T7" fmla="*/ 426 h 21600"/>
                <a:gd name="T8" fmla="*/ 250 w 21600"/>
                <a:gd name="T9" fmla="*/ 499 h 21600"/>
                <a:gd name="T10" fmla="*/ 426 w 21600"/>
                <a:gd name="T11" fmla="*/ 426 h 21600"/>
                <a:gd name="T12" fmla="*/ 499 w 21600"/>
                <a:gd name="T13" fmla="*/ 250 h 21600"/>
                <a:gd name="T14" fmla="*/ 426 w 21600"/>
                <a:gd name="T15" fmla="*/ 7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0 h 21600"/>
                <a:gd name="T26" fmla="*/ 18440 w 21600"/>
                <a:gd name="T27" fmla="*/ 184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56" name="AutoShape 31"/>
            <p:cNvSpPr>
              <a:spLocks noChangeArrowheads="1"/>
            </p:cNvSpPr>
            <p:nvPr/>
          </p:nvSpPr>
          <p:spPr bwMode="auto">
            <a:xfrm>
              <a:off x="2653" y="2069"/>
              <a:ext cx="317" cy="318"/>
            </a:xfrm>
            <a:custGeom>
              <a:avLst/>
              <a:gdLst>
                <a:gd name="T0" fmla="*/ 159 w 21600"/>
                <a:gd name="T1" fmla="*/ 0 h 21600"/>
                <a:gd name="T2" fmla="*/ 46 w 21600"/>
                <a:gd name="T3" fmla="*/ 47 h 21600"/>
                <a:gd name="T4" fmla="*/ 0 w 21600"/>
                <a:gd name="T5" fmla="*/ 159 h 21600"/>
                <a:gd name="T6" fmla="*/ 46 w 21600"/>
                <a:gd name="T7" fmla="*/ 271 h 21600"/>
                <a:gd name="T8" fmla="*/ 159 w 21600"/>
                <a:gd name="T9" fmla="*/ 318 h 21600"/>
                <a:gd name="T10" fmla="*/ 271 w 21600"/>
                <a:gd name="T11" fmla="*/ 271 h 21600"/>
                <a:gd name="T12" fmla="*/ 317 w 21600"/>
                <a:gd name="T13" fmla="*/ 159 h 21600"/>
                <a:gd name="T14" fmla="*/ 271 w 21600"/>
                <a:gd name="T15" fmla="*/ 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34 w 21600"/>
                <a:gd name="T25" fmla="*/ 3192 h 21600"/>
                <a:gd name="T26" fmla="*/ 18466 w 21600"/>
                <a:gd name="T27" fmla="*/ 1840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57" name="Oval 32"/>
            <p:cNvSpPr>
              <a:spLocks noChangeArrowheads="1"/>
            </p:cNvSpPr>
            <p:nvPr/>
          </p:nvSpPr>
          <p:spPr bwMode="auto">
            <a:xfrm>
              <a:off x="2699" y="2115"/>
              <a:ext cx="227" cy="227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6877" name="Group 33"/>
          <p:cNvGrpSpPr/>
          <p:nvPr/>
        </p:nvGrpSpPr>
        <p:grpSpPr bwMode="auto">
          <a:xfrm>
            <a:off x="0" y="5445125"/>
            <a:ext cx="576263" cy="647700"/>
            <a:chOff x="2472" y="1888"/>
            <a:chExt cx="681" cy="680"/>
          </a:xfrm>
        </p:grpSpPr>
        <p:sp>
          <p:nvSpPr>
            <p:cNvPr id="36950" name="AutoShape 34"/>
            <p:cNvSpPr>
              <a:spLocks noChangeArrowheads="1"/>
            </p:cNvSpPr>
            <p:nvPr/>
          </p:nvSpPr>
          <p:spPr bwMode="auto">
            <a:xfrm>
              <a:off x="2472" y="1888"/>
              <a:ext cx="681" cy="680"/>
            </a:xfrm>
            <a:custGeom>
              <a:avLst/>
              <a:gdLst>
                <a:gd name="T0" fmla="*/ 341 w 21600"/>
                <a:gd name="T1" fmla="*/ 0 h 21600"/>
                <a:gd name="T2" fmla="*/ 100 w 21600"/>
                <a:gd name="T3" fmla="*/ 100 h 21600"/>
                <a:gd name="T4" fmla="*/ 0 w 21600"/>
                <a:gd name="T5" fmla="*/ 340 h 21600"/>
                <a:gd name="T6" fmla="*/ 100 w 21600"/>
                <a:gd name="T7" fmla="*/ 580 h 21600"/>
                <a:gd name="T8" fmla="*/ 341 w 21600"/>
                <a:gd name="T9" fmla="*/ 680 h 21600"/>
                <a:gd name="T10" fmla="*/ 581 w 21600"/>
                <a:gd name="T11" fmla="*/ 580 h 21600"/>
                <a:gd name="T12" fmla="*/ 681 w 21600"/>
                <a:gd name="T13" fmla="*/ 340 h 21600"/>
                <a:gd name="T14" fmla="*/ 581 w 21600"/>
                <a:gd name="T15" fmla="*/ 10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2 w 21600"/>
                <a:gd name="T25" fmla="*/ 3176 h 21600"/>
                <a:gd name="T26" fmla="*/ 18428 w 21600"/>
                <a:gd name="T27" fmla="*/ 1842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51" name="AutoShape 35"/>
            <p:cNvSpPr>
              <a:spLocks noChangeArrowheads="1"/>
            </p:cNvSpPr>
            <p:nvPr/>
          </p:nvSpPr>
          <p:spPr bwMode="auto">
            <a:xfrm>
              <a:off x="2562" y="1979"/>
              <a:ext cx="499" cy="499"/>
            </a:xfrm>
            <a:custGeom>
              <a:avLst/>
              <a:gdLst>
                <a:gd name="T0" fmla="*/ 250 w 21600"/>
                <a:gd name="T1" fmla="*/ 0 h 21600"/>
                <a:gd name="T2" fmla="*/ 73 w 21600"/>
                <a:gd name="T3" fmla="*/ 73 h 21600"/>
                <a:gd name="T4" fmla="*/ 0 w 21600"/>
                <a:gd name="T5" fmla="*/ 250 h 21600"/>
                <a:gd name="T6" fmla="*/ 73 w 21600"/>
                <a:gd name="T7" fmla="*/ 426 h 21600"/>
                <a:gd name="T8" fmla="*/ 250 w 21600"/>
                <a:gd name="T9" fmla="*/ 499 h 21600"/>
                <a:gd name="T10" fmla="*/ 426 w 21600"/>
                <a:gd name="T11" fmla="*/ 426 h 21600"/>
                <a:gd name="T12" fmla="*/ 499 w 21600"/>
                <a:gd name="T13" fmla="*/ 250 h 21600"/>
                <a:gd name="T14" fmla="*/ 426 w 21600"/>
                <a:gd name="T15" fmla="*/ 7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0 h 21600"/>
                <a:gd name="T26" fmla="*/ 18440 w 21600"/>
                <a:gd name="T27" fmla="*/ 184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52" name="AutoShape 36"/>
            <p:cNvSpPr>
              <a:spLocks noChangeArrowheads="1"/>
            </p:cNvSpPr>
            <p:nvPr/>
          </p:nvSpPr>
          <p:spPr bwMode="auto">
            <a:xfrm>
              <a:off x="2653" y="2069"/>
              <a:ext cx="317" cy="318"/>
            </a:xfrm>
            <a:custGeom>
              <a:avLst/>
              <a:gdLst>
                <a:gd name="T0" fmla="*/ 159 w 21600"/>
                <a:gd name="T1" fmla="*/ 0 h 21600"/>
                <a:gd name="T2" fmla="*/ 46 w 21600"/>
                <a:gd name="T3" fmla="*/ 47 h 21600"/>
                <a:gd name="T4" fmla="*/ 0 w 21600"/>
                <a:gd name="T5" fmla="*/ 159 h 21600"/>
                <a:gd name="T6" fmla="*/ 46 w 21600"/>
                <a:gd name="T7" fmla="*/ 271 h 21600"/>
                <a:gd name="T8" fmla="*/ 159 w 21600"/>
                <a:gd name="T9" fmla="*/ 318 h 21600"/>
                <a:gd name="T10" fmla="*/ 271 w 21600"/>
                <a:gd name="T11" fmla="*/ 271 h 21600"/>
                <a:gd name="T12" fmla="*/ 317 w 21600"/>
                <a:gd name="T13" fmla="*/ 159 h 21600"/>
                <a:gd name="T14" fmla="*/ 271 w 21600"/>
                <a:gd name="T15" fmla="*/ 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34 w 21600"/>
                <a:gd name="T25" fmla="*/ 3192 h 21600"/>
                <a:gd name="T26" fmla="*/ 18466 w 21600"/>
                <a:gd name="T27" fmla="*/ 1840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53" name="Oval 37"/>
            <p:cNvSpPr>
              <a:spLocks noChangeArrowheads="1"/>
            </p:cNvSpPr>
            <p:nvPr/>
          </p:nvSpPr>
          <p:spPr bwMode="auto">
            <a:xfrm>
              <a:off x="2699" y="2115"/>
              <a:ext cx="227" cy="227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6878" name="Group 38"/>
          <p:cNvGrpSpPr/>
          <p:nvPr/>
        </p:nvGrpSpPr>
        <p:grpSpPr bwMode="auto">
          <a:xfrm>
            <a:off x="7524750" y="333375"/>
            <a:ext cx="792163" cy="790575"/>
            <a:chOff x="2472" y="1888"/>
            <a:chExt cx="681" cy="680"/>
          </a:xfrm>
        </p:grpSpPr>
        <p:sp>
          <p:nvSpPr>
            <p:cNvPr id="36946" name="AutoShape 39"/>
            <p:cNvSpPr>
              <a:spLocks noChangeArrowheads="1"/>
            </p:cNvSpPr>
            <p:nvPr/>
          </p:nvSpPr>
          <p:spPr bwMode="auto">
            <a:xfrm>
              <a:off x="2472" y="1888"/>
              <a:ext cx="681" cy="680"/>
            </a:xfrm>
            <a:custGeom>
              <a:avLst/>
              <a:gdLst>
                <a:gd name="T0" fmla="*/ 341 w 21600"/>
                <a:gd name="T1" fmla="*/ 0 h 21600"/>
                <a:gd name="T2" fmla="*/ 100 w 21600"/>
                <a:gd name="T3" fmla="*/ 100 h 21600"/>
                <a:gd name="T4" fmla="*/ 0 w 21600"/>
                <a:gd name="T5" fmla="*/ 340 h 21600"/>
                <a:gd name="T6" fmla="*/ 100 w 21600"/>
                <a:gd name="T7" fmla="*/ 580 h 21600"/>
                <a:gd name="T8" fmla="*/ 341 w 21600"/>
                <a:gd name="T9" fmla="*/ 680 h 21600"/>
                <a:gd name="T10" fmla="*/ 581 w 21600"/>
                <a:gd name="T11" fmla="*/ 580 h 21600"/>
                <a:gd name="T12" fmla="*/ 681 w 21600"/>
                <a:gd name="T13" fmla="*/ 340 h 21600"/>
                <a:gd name="T14" fmla="*/ 581 w 21600"/>
                <a:gd name="T15" fmla="*/ 10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2 w 21600"/>
                <a:gd name="T25" fmla="*/ 3176 h 21600"/>
                <a:gd name="T26" fmla="*/ 18428 w 21600"/>
                <a:gd name="T27" fmla="*/ 1842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47" name="AutoShape 40"/>
            <p:cNvSpPr>
              <a:spLocks noChangeArrowheads="1"/>
            </p:cNvSpPr>
            <p:nvPr/>
          </p:nvSpPr>
          <p:spPr bwMode="auto">
            <a:xfrm>
              <a:off x="2562" y="1979"/>
              <a:ext cx="499" cy="499"/>
            </a:xfrm>
            <a:custGeom>
              <a:avLst/>
              <a:gdLst>
                <a:gd name="T0" fmla="*/ 250 w 21600"/>
                <a:gd name="T1" fmla="*/ 0 h 21600"/>
                <a:gd name="T2" fmla="*/ 73 w 21600"/>
                <a:gd name="T3" fmla="*/ 73 h 21600"/>
                <a:gd name="T4" fmla="*/ 0 w 21600"/>
                <a:gd name="T5" fmla="*/ 250 h 21600"/>
                <a:gd name="T6" fmla="*/ 73 w 21600"/>
                <a:gd name="T7" fmla="*/ 426 h 21600"/>
                <a:gd name="T8" fmla="*/ 250 w 21600"/>
                <a:gd name="T9" fmla="*/ 499 h 21600"/>
                <a:gd name="T10" fmla="*/ 426 w 21600"/>
                <a:gd name="T11" fmla="*/ 426 h 21600"/>
                <a:gd name="T12" fmla="*/ 499 w 21600"/>
                <a:gd name="T13" fmla="*/ 250 h 21600"/>
                <a:gd name="T14" fmla="*/ 426 w 21600"/>
                <a:gd name="T15" fmla="*/ 7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0 h 21600"/>
                <a:gd name="T26" fmla="*/ 18440 w 21600"/>
                <a:gd name="T27" fmla="*/ 184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48" name="AutoShape 41"/>
            <p:cNvSpPr>
              <a:spLocks noChangeArrowheads="1"/>
            </p:cNvSpPr>
            <p:nvPr/>
          </p:nvSpPr>
          <p:spPr bwMode="auto">
            <a:xfrm>
              <a:off x="2653" y="2069"/>
              <a:ext cx="317" cy="318"/>
            </a:xfrm>
            <a:custGeom>
              <a:avLst/>
              <a:gdLst>
                <a:gd name="T0" fmla="*/ 159 w 21600"/>
                <a:gd name="T1" fmla="*/ 0 h 21600"/>
                <a:gd name="T2" fmla="*/ 46 w 21600"/>
                <a:gd name="T3" fmla="*/ 47 h 21600"/>
                <a:gd name="T4" fmla="*/ 0 w 21600"/>
                <a:gd name="T5" fmla="*/ 159 h 21600"/>
                <a:gd name="T6" fmla="*/ 46 w 21600"/>
                <a:gd name="T7" fmla="*/ 271 h 21600"/>
                <a:gd name="T8" fmla="*/ 159 w 21600"/>
                <a:gd name="T9" fmla="*/ 318 h 21600"/>
                <a:gd name="T10" fmla="*/ 271 w 21600"/>
                <a:gd name="T11" fmla="*/ 271 h 21600"/>
                <a:gd name="T12" fmla="*/ 317 w 21600"/>
                <a:gd name="T13" fmla="*/ 159 h 21600"/>
                <a:gd name="T14" fmla="*/ 271 w 21600"/>
                <a:gd name="T15" fmla="*/ 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34 w 21600"/>
                <a:gd name="T25" fmla="*/ 3192 h 21600"/>
                <a:gd name="T26" fmla="*/ 18466 w 21600"/>
                <a:gd name="T27" fmla="*/ 1840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49" name="Oval 42"/>
            <p:cNvSpPr>
              <a:spLocks noChangeArrowheads="1"/>
            </p:cNvSpPr>
            <p:nvPr/>
          </p:nvSpPr>
          <p:spPr bwMode="auto">
            <a:xfrm>
              <a:off x="2699" y="2115"/>
              <a:ext cx="227" cy="227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6879" name="Group 43"/>
          <p:cNvGrpSpPr/>
          <p:nvPr/>
        </p:nvGrpSpPr>
        <p:grpSpPr bwMode="auto">
          <a:xfrm>
            <a:off x="7812088" y="1052513"/>
            <a:ext cx="936625" cy="863600"/>
            <a:chOff x="2472" y="1888"/>
            <a:chExt cx="681" cy="680"/>
          </a:xfrm>
        </p:grpSpPr>
        <p:sp>
          <p:nvSpPr>
            <p:cNvPr id="36942" name="AutoShape 44"/>
            <p:cNvSpPr>
              <a:spLocks noChangeArrowheads="1"/>
            </p:cNvSpPr>
            <p:nvPr/>
          </p:nvSpPr>
          <p:spPr bwMode="auto">
            <a:xfrm>
              <a:off x="2472" y="1888"/>
              <a:ext cx="681" cy="680"/>
            </a:xfrm>
            <a:custGeom>
              <a:avLst/>
              <a:gdLst>
                <a:gd name="T0" fmla="*/ 341 w 21600"/>
                <a:gd name="T1" fmla="*/ 0 h 21600"/>
                <a:gd name="T2" fmla="*/ 100 w 21600"/>
                <a:gd name="T3" fmla="*/ 100 h 21600"/>
                <a:gd name="T4" fmla="*/ 0 w 21600"/>
                <a:gd name="T5" fmla="*/ 340 h 21600"/>
                <a:gd name="T6" fmla="*/ 100 w 21600"/>
                <a:gd name="T7" fmla="*/ 580 h 21600"/>
                <a:gd name="T8" fmla="*/ 341 w 21600"/>
                <a:gd name="T9" fmla="*/ 680 h 21600"/>
                <a:gd name="T10" fmla="*/ 581 w 21600"/>
                <a:gd name="T11" fmla="*/ 580 h 21600"/>
                <a:gd name="T12" fmla="*/ 681 w 21600"/>
                <a:gd name="T13" fmla="*/ 340 h 21600"/>
                <a:gd name="T14" fmla="*/ 581 w 21600"/>
                <a:gd name="T15" fmla="*/ 10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2 w 21600"/>
                <a:gd name="T25" fmla="*/ 3176 h 21600"/>
                <a:gd name="T26" fmla="*/ 18428 w 21600"/>
                <a:gd name="T27" fmla="*/ 1842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43" name="AutoShape 45"/>
            <p:cNvSpPr>
              <a:spLocks noChangeArrowheads="1"/>
            </p:cNvSpPr>
            <p:nvPr/>
          </p:nvSpPr>
          <p:spPr bwMode="auto">
            <a:xfrm>
              <a:off x="2562" y="1979"/>
              <a:ext cx="499" cy="499"/>
            </a:xfrm>
            <a:custGeom>
              <a:avLst/>
              <a:gdLst>
                <a:gd name="T0" fmla="*/ 250 w 21600"/>
                <a:gd name="T1" fmla="*/ 0 h 21600"/>
                <a:gd name="T2" fmla="*/ 73 w 21600"/>
                <a:gd name="T3" fmla="*/ 73 h 21600"/>
                <a:gd name="T4" fmla="*/ 0 w 21600"/>
                <a:gd name="T5" fmla="*/ 250 h 21600"/>
                <a:gd name="T6" fmla="*/ 73 w 21600"/>
                <a:gd name="T7" fmla="*/ 426 h 21600"/>
                <a:gd name="T8" fmla="*/ 250 w 21600"/>
                <a:gd name="T9" fmla="*/ 499 h 21600"/>
                <a:gd name="T10" fmla="*/ 426 w 21600"/>
                <a:gd name="T11" fmla="*/ 426 h 21600"/>
                <a:gd name="T12" fmla="*/ 499 w 21600"/>
                <a:gd name="T13" fmla="*/ 250 h 21600"/>
                <a:gd name="T14" fmla="*/ 426 w 21600"/>
                <a:gd name="T15" fmla="*/ 7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0 h 21600"/>
                <a:gd name="T26" fmla="*/ 18440 w 21600"/>
                <a:gd name="T27" fmla="*/ 184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44" name="AutoShape 46"/>
            <p:cNvSpPr>
              <a:spLocks noChangeArrowheads="1"/>
            </p:cNvSpPr>
            <p:nvPr/>
          </p:nvSpPr>
          <p:spPr bwMode="auto">
            <a:xfrm>
              <a:off x="2653" y="2069"/>
              <a:ext cx="317" cy="318"/>
            </a:xfrm>
            <a:custGeom>
              <a:avLst/>
              <a:gdLst>
                <a:gd name="T0" fmla="*/ 159 w 21600"/>
                <a:gd name="T1" fmla="*/ 0 h 21600"/>
                <a:gd name="T2" fmla="*/ 46 w 21600"/>
                <a:gd name="T3" fmla="*/ 47 h 21600"/>
                <a:gd name="T4" fmla="*/ 0 w 21600"/>
                <a:gd name="T5" fmla="*/ 159 h 21600"/>
                <a:gd name="T6" fmla="*/ 46 w 21600"/>
                <a:gd name="T7" fmla="*/ 271 h 21600"/>
                <a:gd name="T8" fmla="*/ 159 w 21600"/>
                <a:gd name="T9" fmla="*/ 318 h 21600"/>
                <a:gd name="T10" fmla="*/ 271 w 21600"/>
                <a:gd name="T11" fmla="*/ 271 h 21600"/>
                <a:gd name="T12" fmla="*/ 317 w 21600"/>
                <a:gd name="T13" fmla="*/ 159 h 21600"/>
                <a:gd name="T14" fmla="*/ 271 w 21600"/>
                <a:gd name="T15" fmla="*/ 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34 w 21600"/>
                <a:gd name="T25" fmla="*/ 3192 h 21600"/>
                <a:gd name="T26" fmla="*/ 18466 w 21600"/>
                <a:gd name="T27" fmla="*/ 1840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45" name="Oval 47"/>
            <p:cNvSpPr>
              <a:spLocks noChangeArrowheads="1"/>
            </p:cNvSpPr>
            <p:nvPr/>
          </p:nvSpPr>
          <p:spPr bwMode="auto">
            <a:xfrm>
              <a:off x="2699" y="2115"/>
              <a:ext cx="227" cy="227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6880" name="Group 48"/>
          <p:cNvGrpSpPr/>
          <p:nvPr/>
        </p:nvGrpSpPr>
        <p:grpSpPr bwMode="auto">
          <a:xfrm>
            <a:off x="7308850" y="765175"/>
            <a:ext cx="792163" cy="792163"/>
            <a:chOff x="2472" y="1888"/>
            <a:chExt cx="681" cy="680"/>
          </a:xfrm>
        </p:grpSpPr>
        <p:sp>
          <p:nvSpPr>
            <p:cNvPr id="36938" name="AutoShape 49"/>
            <p:cNvSpPr>
              <a:spLocks noChangeArrowheads="1"/>
            </p:cNvSpPr>
            <p:nvPr/>
          </p:nvSpPr>
          <p:spPr bwMode="auto">
            <a:xfrm>
              <a:off x="2472" y="1888"/>
              <a:ext cx="681" cy="680"/>
            </a:xfrm>
            <a:custGeom>
              <a:avLst/>
              <a:gdLst>
                <a:gd name="T0" fmla="*/ 341 w 21600"/>
                <a:gd name="T1" fmla="*/ 0 h 21600"/>
                <a:gd name="T2" fmla="*/ 100 w 21600"/>
                <a:gd name="T3" fmla="*/ 100 h 21600"/>
                <a:gd name="T4" fmla="*/ 0 w 21600"/>
                <a:gd name="T5" fmla="*/ 340 h 21600"/>
                <a:gd name="T6" fmla="*/ 100 w 21600"/>
                <a:gd name="T7" fmla="*/ 580 h 21600"/>
                <a:gd name="T8" fmla="*/ 341 w 21600"/>
                <a:gd name="T9" fmla="*/ 680 h 21600"/>
                <a:gd name="T10" fmla="*/ 581 w 21600"/>
                <a:gd name="T11" fmla="*/ 580 h 21600"/>
                <a:gd name="T12" fmla="*/ 681 w 21600"/>
                <a:gd name="T13" fmla="*/ 340 h 21600"/>
                <a:gd name="T14" fmla="*/ 581 w 21600"/>
                <a:gd name="T15" fmla="*/ 10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2 w 21600"/>
                <a:gd name="T25" fmla="*/ 3176 h 21600"/>
                <a:gd name="T26" fmla="*/ 18428 w 21600"/>
                <a:gd name="T27" fmla="*/ 1842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39" name="AutoShape 50"/>
            <p:cNvSpPr>
              <a:spLocks noChangeArrowheads="1"/>
            </p:cNvSpPr>
            <p:nvPr/>
          </p:nvSpPr>
          <p:spPr bwMode="auto">
            <a:xfrm>
              <a:off x="2562" y="1979"/>
              <a:ext cx="499" cy="499"/>
            </a:xfrm>
            <a:custGeom>
              <a:avLst/>
              <a:gdLst>
                <a:gd name="T0" fmla="*/ 250 w 21600"/>
                <a:gd name="T1" fmla="*/ 0 h 21600"/>
                <a:gd name="T2" fmla="*/ 73 w 21600"/>
                <a:gd name="T3" fmla="*/ 73 h 21600"/>
                <a:gd name="T4" fmla="*/ 0 w 21600"/>
                <a:gd name="T5" fmla="*/ 250 h 21600"/>
                <a:gd name="T6" fmla="*/ 73 w 21600"/>
                <a:gd name="T7" fmla="*/ 426 h 21600"/>
                <a:gd name="T8" fmla="*/ 250 w 21600"/>
                <a:gd name="T9" fmla="*/ 499 h 21600"/>
                <a:gd name="T10" fmla="*/ 426 w 21600"/>
                <a:gd name="T11" fmla="*/ 426 h 21600"/>
                <a:gd name="T12" fmla="*/ 499 w 21600"/>
                <a:gd name="T13" fmla="*/ 250 h 21600"/>
                <a:gd name="T14" fmla="*/ 426 w 21600"/>
                <a:gd name="T15" fmla="*/ 7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0 h 21600"/>
                <a:gd name="T26" fmla="*/ 18440 w 21600"/>
                <a:gd name="T27" fmla="*/ 184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40" name="AutoShape 51"/>
            <p:cNvSpPr>
              <a:spLocks noChangeArrowheads="1"/>
            </p:cNvSpPr>
            <p:nvPr/>
          </p:nvSpPr>
          <p:spPr bwMode="auto">
            <a:xfrm>
              <a:off x="2653" y="2069"/>
              <a:ext cx="317" cy="318"/>
            </a:xfrm>
            <a:custGeom>
              <a:avLst/>
              <a:gdLst>
                <a:gd name="T0" fmla="*/ 159 w 21600"/>
                <a:gd name="T1" fmla="*/ 0 h 21600"/>
                <a:gd name="T2" fmla="*/ 46 w 21600"/>
                <a:gd name="T3" fmla="*/ 47 h 21600"/>
                <a:gd name="T4" fmla="*/ 0 w 21600"/>
                <a:gd name="T5" fmla="*/ 159 h 21600"/>
                <a:gd name="T6" fmla="*/ 46 w 21600"/>
                <a:gd name="T7" fmla="*/ 271 h 21600"/>
                <a:gd name="T8" fmla="*/ 159 w 21600"/>
                <a:gd name="T9" fmla="*/ 318 h 21600"/>
                <a:gd name="T10" fmla="*/ 271 w 21600"/>
                <a:gd name="T11" fmla="*/ 271 h 21600"/>
                <a:gd name="T12" fmla="*/ 317 w 21600"/>
                <a:gd name="T13" fmla="*/ 159 h 21600"/>
                <a:gd name="T14" fmla="*/ 271 w 21600"/>
                <a:gd name="T15" fmla="*/ 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34 w 21600"/>
                <a:gd name="T25" fmla="*/ 3192 h 21600"/>
                <a:gd name="T26" fmla="*/ 18466 w 21600"/>
                <a:gd name="T27" fmla="*/ 1840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41" name="Oval 52"/>
            <p:cNvSpPr>
              <a:spLocks noChangeArrowheads="1"/>
            </p:cNvSpPr>
            <p:nvPr/>
          </p:nvSpPr>
          <p:spPr bwMode="auto">
            <a:xfrm>
              <a:off x="2699" y="2115"/>
              <a:ext cx="227" cy="227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6881" name="Group 53"/>
          <p:cNvGrpSpPr/>
          <p:nvPr/>
        </p:nvGrpSpPr>
        <p:grpSpPr bwMode="auto">
          <a:xfrm>
            <a:off x="8243888" y="2349500"/>
            <a:ext cx="649287" cy="574675"/>
            <a:chOff x="2472" y="1888"/>
            <a:chExt cx="681" cy="680"/>
          </a:xfrm>
        </p:grpSpPr>
        <p:sp>
          <p:nvSpPr>
            <p:cNvPr id="36934" name="AutoShape 54"/>
            <p:cNvSpPr>
              <a:spLocks noChangeArrowheads="1"/>
            </p:cNvSpPr>
            <p:nvPr/>
          </p:nvSpPr>
          <p:spPr bwMode="auto">
            <a:xfrm>
              <a:off x="2472" y="1888"/>
              <a:ext cx="681" cy="680"/>
            </a:xfrm>
            <a:custGeom>
              <a:avLst/>
              <a:gdLst>
                <a:gd name="T0" fmla="*/ 341 w 21600"/>
                <a:gd name="T1" fmla="*/ 0 h 21600"/>
                <a:gd name="T2" fmla="*/ 100 w 21600"/>
                <a:gd name="T3" fmla="*/ 100 h 21600"/>
                <a:gd name="T4" fmla="*/ 0 w 21600"/>
                <a:gd name="T5" fmla="*/ 340 h 21600"/>
                <a:gd name="T6" fmla="*/ 100 w 21600"/>
                <a:gd name="T7" fmla="*/ 580 h 21600"/>
                <a:gd name="T8" fmla="*/ 341 w 21600"/>
                <a:gd name="T9" fmla="*/ 680 h 21600"/>
                <a:gd name="T10" fmla="*/ 581 w 21600"/>
                <a:gd name="T11" fmla="*/ 580 h 21600"/>
                <a:gd name="T12" fmla="*/ 681 w 21600"/>
                <a:gd name="T13" fmla="*/ 340 h 21600"/>
                <a:gd name="T14" fmla="*/ 581 w 21600"/>
                <a:gd name="T15" fmla="*/ 10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2 w 21600"/>
                <a:gd name="T25" fmla="*/ 3176 h 21600"/>
                <a:gd name="T26" fmla="*/ 18428 w 21600"/>
                <a:gd name="T27" fmla="*/ 1842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35" name="AutoShape 55"/>
            <p:cNvSpPr>
              <a:spLocks noChangeArrowheads="1"/>
            </p:cNvSpPr>
            <p:nvPr/>
          </p:nvSpPr>
          <p:spPr bwMode="auto">
            <a:xfrm>
              <a:off x="2562" y="1979"/>
              <a:ext cx="499" cy="499"/>
            </a:xfrm>
            <a:custGeom>
              <a:avLst/>
              <a:gdLst>
                <a:gd name="T0" fmla="*/ 250 w 21600"/>
                <a:gd name="T1" fmla="*/ 0 h 21600"/>
                <a:gd name="T2" fmla="*/ 73 w 21600"/>
                <a:gd name="T3" fmla="*/ 73 h 21600"/>
                <a:gd name="T4" fmla="*/ 0 w 21600"/>
                <a:gd name="T5" fmla="*/ 250 h 21600"/>
                <a:gd name="T6" fmla="*/ 73 w 21600"/>
                <a:gd name="T7" fmla="*/ 426 h 21600"/>
                <a:gd name="T8" fmla="*/ 250 w 21600"/>
                <a:gd name="T9" fmla="*/ 499 h 21600"/>
                <a:gd name="T10" fmla="*/ 426 w 21600"/>
                <a:gd name="T11" fmla="*/ 426 h 21600"/>
                <a:gd name="T12" fmla="*/ 499 w 21600"/>
                <a:gd name="T13" fmla="*/ 250 h 21600"/>
                <a:gd name="T14" fmla="*/ 426 w 21600"/>
                <a:gd name="T15" fmla="*/ 7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0 h 21600"/>
                <a:gd name="T26" fmla="*/ 18440 w 21600"/>
                <a:gd name="T27" fmla="*/ 184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36" name="AutoShape 56"/>
            <p:cNvSpPr>
              <a:spLocks noChangeArrowheads="1"/>
            </p:cNvSpPr>
            <p:nvPr/>
          </p:nvSpPr>
          <p:spPr bwMode="auto">
            <a:xfrm>
              <a:off x="2653" y="2069"/>
              <a:ext cx="317" cy="318"/>
            </a:xfrm>
            <a:custGeom>
              <a:avLst/>
              <a:gdLst>
                <a:gd name="T0" fmla="*/ 159 w 21600"/>
                <a:gd name="T1" fmla="*/ 0 h 21600"/>
                <a:gd name="T2" fmla="*/ 46 w 21600"/>
                <a:gd name="T3" fmla="*/ 47 h 21600"/>
                <a:gd name="T4" fmla="*/ 0 w 21600"/>
                <a:gd name="T5" fmla="*/ 159 h 21600"/>
                <a:gd name="T6" fmla="*/ 46 w 21600"/>
                <a:gd name="T7" fmla="*/ 271 h 21600"/>
                <a:gd name="T8" fmla="*/ 159 w 21600"/>
                <a:gd name="T9" fmla="*/ 318 h 21600"/>
                <a:gd name="T10" fmla="*/ 271 w 21600"/>
                <a:gd name="T11" fmla="*/ 271 h 21600"/>
                <a:gd name="T12" fmla="*/ 317 w 21600"/>
                <a:gd name="T13" fmla="*/ 159 h 21600"/>
                <a:gd name="T14" fmla="*/ 271 w 21600"/>
                <a:gd name="T15" fmla="*/ 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34 w 21600"/>
                <a:gd name="T25" fmla="*/ 3192 h 21600"/>
                <a:gd name="T26" fmla="*/ 18466 w 21600"/>
                <a:gd name="T27" fmla="*/ 1840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37" name="Oval 57"/>
            <p:cNvSpPr>
              <a:spLocks noChangeArrowheads="1"/>
            </p:cNvSpPr>
            <p:nvPr/>
          </p:nvSpPr>
          <p:spPr bwMode="auto">
            <a:xfrm>
              <a:off x="2699" y="2115"/>
              <a:ext cx="227" cy="227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6882" name="Group 58"/>
          <p:cNvGrpSpPr/>
          <p:nvPr/>
        </p:nvGrpSpPr>
        <p:grpSpPr bwMode="auto">
          <a:xfrm>
            <a:off x="0" y="4365625"/>
            <a:ext cx="576263" cy="576263"/>
            <a:chOff x="2064" y="2523"/>
            <a:chExt cx="681" cy="680"/>
          </a:xfrm>
        </p:grpSpPr>
        <p:sp>
          <p:nvSpPr>
            <p:cNvPr id="36930" name="AutoShape 59"/>
            <p:cNvSpPr>
              <a:spLocks noChangeArrowheads="1"/>
            </p:cNvSpPr>
            <p:nvPr/>
          </p:nvSpPr>
          <p:spPr bwMode="auto">
            <a:xfrm>
              <a:off x="2064" y="2523"/>
              <a:ext cx="681" cy="680"/>
            </a:xfrm>
            <a:custGeom>
              <a:avLst/>
              <a:gdLst>
                <a:gd name="T0" fmla="*/ 341 w 21600"/>
                <a:gd name="T1" fmla="*/ 0 h 21600"/>
                <a:gd name="T2" fmla="*/ 100 w 21600"/>
                <a:gd name="T3" fmla="*/ 100 h 21600"/>
                <a:gd name="T4" fmla="*/ 0 w 21600"/>
                <a:gd name="T5" fmla="*/ 340 h 21600"/>
                <a:gd name="T6" fmla="*/ 100 w 21600"/>
                <a:gd name="T7" fmla="*/ 580 h 21600"/>
                <a:gd name="T8" fmla="*/ 341 w 21600"/>
                <a:gd name="T9" fmla="*/ 680 h 21600"/>
                <a:gd name="T10" fmla="*/ 581 w 21600"/>
                <a:gd name="T11" fmla="*/ 580 h 21600"/>
                <a:gd name="T12" fmla="*/ 681 w 21600"/>
                <a:gd name="T13" fmla="*/ 340 h 21600"/>
                <a:gd name="T14" fmla="*/ 581 w 21600"/>
                <a:gd name="T15" fmla="*/ 10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2 w 21600"/>
                <a:gd name="T25" fmla="*/ 3176 h 21600"/>
                <a:gd name="T26" fmla="*/ 18428 w 21600"/>
                <a:gd name="T27" fmla="*/ 1842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rgbClr val="F9DF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31" name="AutoShape 60"/>
            <p:cNvSpPr>
              <a:spLocks noChangeArrowheads="1"/>
            </p:cNvSpPr>
            <p:nvPr/>
          </p:nvSpPr>
          <p:spPr bwMode="auto">
            <a:xfrm>
              <a:off x="2154" y="2614"/>
              <a:ext cx="499" cy="499"/>
            </a:xfrm>
            <a:custGeom>
              <a:avLst/>
              <a:gdLst>
                <a:gd name="T0" fmla="*/ 250 w 21600"/>
                <a:gd name="T1" fmla="*/ 0 h 21600"/>
                <a:gd name="T2" fmla="*/ 73 w 21600"/>
                <a:gd name="T3" fmla="*/ 73 h 21600"/>
                <a:gd name="T4" fmla="*/ 0 w 21600"/>
                <a:gd name="T5" fmla="*/ 250 h 21600"/>
                <a:gd name="T6" fmla="*/ 73 w 21600"/>
                <a:gd name="T7" fmla="*/ 426 h 21600"/>
                <a:gd name="T8" fmla="*/ 250 w 21600"/>
                <a:gd name="T9" fmla="*/ 499 h 21600"/>
                <a:gd name="T10" fmla="*/ 426 w 21600"/>
                <a:gd name="T11" fmla="*/ 426 h 21600"/>
                <a:gd name="T12" fmla="*/ 499 w 21600"/>
                <a:gd name="T13" fmla="*/ 250 h 21600"/>
                <a:gd name="T14" fmla="*/ 426 w 21600"/>
                <a:gd name="T15" fmla="*/ 7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0 h 21600"/>
                <a:gd name="T26" fmla="*/ 18440 w 21600"/>
                <a:gd name="T27" fmla="*/ 184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rgbClr val="F1AD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32" name="AutoShape 61"/>
            <p:cNvSpPr>
              <a:spLocks noChangeArrowheads="1"/>
            </p:cNvSpPr>
            <p:nvPr/>
          </p:nvSpPr>
          <p:spPr bwMode="auto">
            <a:xfrm>
              <a:off x="2245" y="2704"/>
              <a:ext cx="317" cy="318"/>
            </a:xfrm>
            <a:custGeom>
              <a:avLst/>
              <a:gdLst>
                <a:gd name="T0" fmla="*/ 159 w 21600"/>
                <a:gd name="T1" fmla="*/ 0 h 21600"/>
                <a:gd name="T2" fmla="*/ 46 w 21600"/>
                <a:gd name="T3" fmla="*/ 47 h 21600"/>
                <a:gd name="T4" fmla="*/ 0 w 21600"/>
                <a:gd name="T5" fmla="*/ 159 h 21600"/>
                <a:gd name="T6" fmla="*/ 46 w 21600"/>
                <a:gd name="T7" fmla="*/ 271 h 21600"/>
                <a:gd name="T8" fmla="*/ 159 w 21600"/>
                <a:gd name="T9" fmla="*/ 318 h 21600"/>
                <a:gd name="T10" fmla="*/ 271 w 21600"/>
                <a:gd name="T11" fmla="*/ 271 h 21600"/>
                <a:gd name="T12" fmla="*/ 317 w 21600"/>
                <a:gd name="T13" fmla="*/ 159 h 21600"/>
                <a:gd name="T14" fmla="*/ 271 w 21600"/>
                <a:gd name="T15" fmla="*/ 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34 w 21600"/>
                <a:gd name="T25" fmla="*/ 3192 h 21600"/>
                <a:gd name="T26" fmla="*/ 18466 w 21600"/>
                <a:gd name="T27" fmla="*/ 1840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rgbClr val="F9DF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33" name="Oval 62"/>
            <p:cNvSpPr>
              <a:spLocks noChangeArrowheads="1"/>
            </p:cNvSpPr>
            <p:nvPr/>
          </p:nvSpPr>
          <p:spPr bwMode="auto">
            <a:xfrm>
              <a:off x="2291" y="2750"/>
              <a:ext cx="227" cy="227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6883" name="Group 68"/>
          <p:cNvGrpSpPr/>
          <p:nvPr/>
        </p:nvGrpSpPr>
        <p:grpSpPr bwMode="auto">
          <a:xfrm>
            <a:off x="395288" y="5876925"/>
            <a:ext cx="287337" cy="288925"/>
            <a:chOff x="2064" y="2523"/>
            <a:chExt cx="681" cy="680"/>
          </a:xfrm>
        </p:grpSpPr>
        <p:sp>
          <p:nvSpPr>
            <p:cNvPr id="36926" name="AutoShape 69"/>
            <p:cNvSpPr>
              <a:spLocks noChangeArrowheads="1"/>
            </p:cNvSpPr>
            <p:nvPr/>
          </p:nvSpPr>
          <p:spPr bwMode="auto">
            <a:xfrm>
              <a:off x="2064" y="2523"/>
              <a:ext cx="681" cy="680"/>
            </a:xfrm>
            <a:custGeom>
              <a:avLst/>
              <a:gdLst>
                <a:gd name="T0" fmla="*/ 341 w 21600"/>
                <a:gd name="T1" fmla="*/ 0 h 21600"/>
                <a:gd name="T2" fmla="*/ 100 w 21600"/>
                <a:gd name="T3" fmla="*/ 100 h 21600"/>
                <a:gd name="T4" fmla="*/ 0 w 21600"/>
                <a:gd name="T5" fmla="*/ 340 h 21600"/>
                <a:gd name="T6" fmla="*/ 100 w 21600"/>
                <a:gd name="T7" fmla="*/ 580 h 21600"/>
                <a:gd name="T8" fmla="*/ 341 w 21600"/>
                <a:gd name="T9" fmla="*/ 680 h 21600"/>
                <a:gd name="T10" fmla="*/ 581 w 21600"/>
                <a:gd name="T11" fmla="*/ 580 h 21600"/>
                <a:gd name="T12" fmla="*/ 681 w 21600"/>
                <a:gd name="T13" fmla="*/ 340 h 21600"/>
                <a:gd name="T14" fmla="*/ 581 w 21600"/>
                <a:gd name="T15" fmla="*/ 10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2 w 21600"/>
                <a:gd name="T25" fmla="*/ 3176 h 21600"/>
                <a:gd name="T26" fmla="*/ 18428 w 21600"/>
                <a:gd name="T27" fmla="*/ 1842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rgbClr val="F9DF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27" name="AutoShape 70"/>
            <p:cNvSpPr>
              <a:spLocks noChangeArrowheads="1"/>
            </p:cNvSpPr>
            <p:nvPr/>
          </p:nvSpPr>
          <p:spPr bwMode="auto">
            <a:xfrm>
              <a:off x="2154" y="2614"/>
              <a:ext cx="499" cy="499"/>
            </a:xfrm>
            <a:custGeom>
              <a:avLst/>
              <a:gdLst>
                <a:gd name="T0" fmla="*/ 250 w 21600"/>
                <a:gd name="T1" fmla="*/ 0 h 21600"/>
                <a:gd name="T2" fmla="*/ 73 w 21600"/>
                <a:gd name="T3" fmla="*/ 73 h 21600"/>
                <a:gd name="T4" fmla="*/ 0 w 21600"/>
                <a:gd name="T5" fmla="*/ 250 h 21600"/>
                <a:gd name="T6" fmla="*/ 73 w 21600"/>
                <a:gd name="T7" fmla="*/ 426 h 21600"/>
                <a:gd name="T8" fmla="*/ 250 w 21600"/>
                <a:gd name="T9" fmla="*/ 499 h 21600"/>
                <a:gd name="T10" fmla="*/ 426 w 21600"/>
                <a:gd name="T11" fmla="*/ 426 h 21600"/>
                <a:gd name="T12" fmla="*/ 499 w 21600"/>
                <a:gd name="T13" fmla="*/ 250 h 21600"/>
                <a:gd name="T14" fmla="*/ 426 w 21600"/>
                <a:gd name="T15" fmla="*/ 7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0 h 21600"/>
                <a:gd name="T26" fmla="*/ 18440 w 21600"/>
                <a:gd name="T27" fmla="*/ 184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rgbClr val="F1AD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28" name="AutoShape 71"/>
            <p:cNvSpPr>
              <a:spLocks noChangeArrowheads="1"/>
            </p:cNvSpPr>
            <p:nvPr/>
          </p:nvSpPr>
          <p:spPr bwMode="auto">
            <a:xfrm>
              <a:off x="2245" y="2704"/>
              <a:ext cx="317" cy="318"/>
            </a:xfrm>
            <a:custGeom>
              <a:avLst/>
              <a:gdLst>
                <a:gd name="T0" fmla="*/ 159 w 21600"/>
                <a:gd name="T1" fmla="*/ 0 h 21600"/>
                <a:gd name="T2" fmla="*/ 46 w 21600"/>
                <a:gd name="T3" fmla="*/ 47 h 21600"/>
                <a:gd name="T4" fmla="*/ 0 w 21600"/>
                <a:gd name="T5" fmla="*/ 159 h 21600"/>
                <a:gd name="T6" fmla="*/ 46 w 21600"/>
                <a:gd name="T7" fmla="*/ 271 h 21600"/>
                <a:gd name="T8" fmla="*/ 159 w 21600"/>
                <a:gd name="T9" fmla="*/ 318 h 21600"/>
                <a:gd name="T10" fmla="*/ 271 w 21600"/>
                <a:gd name="T11" fmla="*/ 271 h 21600"/>
                <a:gd name="T12" fmla="*/ 317 w 21600"/>
                <a:gd name="T13" fmla="*/ 159 h 21600"/>
                <a:gd name="T14" fmla="*/ 271 w 21600"/>
                <a:gd name="T15" fmla="*/ 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34 w 21600"/>
                <a:gd name="T25" fmla="*/ 3192 h 21600"/>
                <a:gd name="T26" fmla="*/ 18466 w 21600"/>
                <a:gd name="T27" fmla="*/ 1840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rgbClr val="F9DF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29" name="Oval 72"/>
            <p:cNvSpPr>
              <a:spLocks noChangeArrowheads="1"/>
            </p:cNvSpPr>
            <p:nvPr/>
          </p:nvSpPr>
          <p:spPr bwMode="auto">
            <a:xfrm>
              <a:off x="2291" y="2750"/>
              <a:ext cx="227" cy="227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6884" name="Group 73"/>
          <p:cNvGrpSpPr/>
          <p:nvPr/>
        </p:nvGrpSpPr>
        <p:grpSpPr bwMode="auto">
          <a:xfrm>
            <a:off x="8604250" y="404813"/>
            <a:ext cx="287338" cy="288925"/>
            <a:chOff x="2064" y="2523"/>
            <a:chExt cx="681" cy="680"/>
          </a:xfrm>
        </p:grpSpPr>
        <p:sp>
          <p:nvSpPr>
            <p:cNvPr id="36922" name="AutoShape 74"/>
            <p:cNvSpPr>
              <a:spLocks noChangeArrowheads="1"/>
            </p:cNvSpPr>
            <p:nvPr/>
          </p:nvSpPr>
          <p:spPr bwMode="auto">
            <a:xfrm>
              <a:off x="2064" y="2523"/>
              <a:ext cx="681" cy="680"/>
            </a:xfrm>
            <a:custGeom>
              <a:avLst/>
              <a:gdLst>
                <a:gd name="T0" fmla="*/ 341 w 21600"/>
                <a:gd name="T1" fmla="*/ 0 h 21600"/>
                <a:gd name="T2" fmla="*/ 100 w 21600"/>
                <a:gd name="T3" fmla="*/ 100 h 21600"/>
                <a:gd name="T4" fmla="*/ 0 w 21600"/>
                <a:gd name="T5" fmla="*/ 340 h 21600"/>
                <a:gd name="T6" fmla="*/ 100 w 21600"/>
                <a:gd name="T7" fmla="*/ 580 h 21600"/>
                <a:gd name="T8" fmla="*/ 341 w 21600"/>
                <a:gd name="T9" fmla="*/ 680 h 21600"/>
                <a:gd name="T10" fmla="*/ 581 w 21600"/>
                <a:gd name="T11" fmla="*/ 580 h 21600"/>
                <a:gd name="T12" fmla="*/ 681 w 21600"/>
                <a:gd name="T13" fmla="*/ 340 h 21600"/>
                <a:gd name="T14" fmla="*/ 581 w 21600"/>
                <a:gd name="T15" fmla="*/ 10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2 w 21600"/>
                <a:gd name="T25" fmla="*/ 3176 h 21600"/>
                <a:gd name="T26" fmla="*/ 18428 w 21600"/>
                <a:gd name="T27" fmla="*/ 1842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rgbClr val="F9DF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23" name="AutoShape 75"/>
            <p:cNvSpPr>
              <a:spLocks noChangeArrowheads="1"/>
            </p:cNvSpPr>
            <p:nvPr/>
          </p:nvSpPr>
          <p:spPr bwMode="auto">
            <a:xfrm>
              <a:off x="2154" y="2614"/>
              <a:ext cx="499" cy="499"/>
            </a:xfrm>
            <a:custGeom>
              <a:avLst/>
              <a:gdLst>
                <a:gd name="T0" fmla="*/ 250 w 21600"/>
                <a:gd name="T1" fmla="*/ 0 h 21600"/>
                <a:gd name="T2" fmla="*/ 73 w 21600"/>
                <a:gd name="T3" fmla="*/ 73 h 21600"/>
                <a:gd name="T4" fmla="*/ 0 w 21600"/>
                <a:gd name="T5" fmla="*/ 250 h 21600"/>
                <a:gd name="T6" fmla="*/ 73 w 21600"/>
                <a:gd name="T7" fmla="*/ 426 h 21600"/>
                <a:gd name="T8" fmla="*/ 250 w 21600"/>
                <a:gd name="T9" fmla="*/ 499 h 21600"/>
                <a:gd name="T10" fmla="*/ 426 w 21600"/>
                <a:gd name="T11" fmla="*/ 426 h 21600"/>
                <a:gd name="T12" fmla="*/ 499 w 21600"/>
                <a:gd name="T13" fmla="*/ 250 h 21600"/>
                <a:gd name="T14" fmla="*/ 426 w 21600"/>
                <a:gd name="T15" fmla="*/ 7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0 h 21600"/>
                <a:gd name="T26" fmla="*/ 18440 w 21600"/>
                <a:gd name="T27" fmla="*/ 184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rgbClr val="F1AD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24" name="AutoShape 76"/>
            <p:cNvSpPr>
              <a:spLocks noChangeArrowheads="1"/>
            </p:cNvSpPr>
            <p:nvPr/>
          </p:nvSpPr>
          <p:spPr bwMode="auto">
            <a:xfrm>
              <a:off x="2245" y="2704"/>
              <a:ext cx="317" cy="318"/>
            </a:xfrm>
            <a:custGeom>
              <a:avLst/>
              <a:gdLst>
                <a:gd name="T0" fmla="*/ 159 w 21600"/>
                <a:gd name="T1" fmla="*/ 0 h 21600"/>
                <a:gd name="T2" fmla="*/ 46 w 21600"/>
                <a:gd name="T3" fmla="*/ 47 h 21600"/>
                <a:gd name="T4" fmla="*/ 0 w 21600"/>
                <a:gd name="T5" fmla="*/ 159 h 21600"/>
                <a:gd name="T6" fmla="*/ 46 w 21600"/>
                <a:gd name="T7" fmla="*/ 271 h 21600"/>
                <a:gd name="T8" fmla="*/ 159 w 21600"/>
                <a:gd name="T9" fmla="*/ 318 h 21600"/>
                <a:gd name="T10" fmla="*/ 271 w 21600"/>
                <a:gd name="T11" fmla="*/ 271 h 21600"/>
                <a:gd name="T12" fmla="*/ 317 w 21600"/>
                <a:gd name="T13" fmla="*/ 159 h 21600"/>
                <a:gd name="T14" fmla="*/ 271 w 21600"/>
                <a:gd name="T15" fmla="*/ 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34 w 21600"/>
                <a:gd name="T25" fmla="*/ 3192 h 21600"/>
                <a:gd name="T26" fmla="*/ 18466 w 21600"/>
                <a:gd name="T27" fmla="*/ 1840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rgbClr val="F9DF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25" name="Oval 77"/>
            <p:cNvSpPr>
              <a:spLocks noChangeArrowheads="1"/>
            </p:cNvSpPr>
            <p:nvPr/>
          </p:nvSpPr>
          <p:spPr bwMode="auto">
            <a:xfrm>
              <a:off x="2291" y="2750"/>
              <a:ext cx="227" cy="227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6885" name="Group 78"/>
          <p:cNvGrpSpPr/>
          <p:nvPr/>
        </p:nvGrpSpPr>
        <p:grpSpPr bwMode="auto">
          <a:xfrm>
            <a:off x="1042988" y="4941888"/>
            <a:ext cx="215900" cy="215900"/>
            <a:chOff x="2472" y="1888"/>
            <a:chExt cx="681" cy="680"/>
          </a:xfrm>
        </p:grpSpPr>
        <p:sp>
          <p:nvSpPr>
            <p:cNvPr id="36918" name="AutoShape 79"/>
            <p:cNvSpPr>
              <a:spLocks noChangeArrowheads="1"/>
            </p:cNvSpPr>
            <p:nvPr/>
          </p:nvSpPr>
          <p:spPr bwMode="auto">
            <a:xfrm>
              <a:off x="2472" y="1888"/>
              <a:ext cx="681" cy="680"/>
            </a:xfrm>
            <a:custGeom>
              <a:avLst/>
              <a:gdLst>
                <a:gd name="T0" fmla="*/ 341 w 21600"/>
                <a:gd name="T1" fmla="*/ 0 h 21600"/>
                <a:gd name="T2" fmla="*/ 100 w 21600"/>
                <a:gd name="T3" fmla="*/ 100 h 21600"/>
                <a:gd name="T4" fmla="*/ 0 w 21600"/>
                <a:gd name="T5" fmla="*/ 340 h 21600"/>
                <a:gd name="T6" fmla="*/ 100 w 21600"/>
                <a:gd name="T7" fmla="*/ 580 h 21600"/>
                <a:gd name="T8" fmla="*/ 341 w 21600"/>
                <a:gd name="T9" fmla="*/ 680 h 21600"/>
                <a:gd name="T10" fmla="*/ 581 w 21600"/>
                <a:gd name="T11" fmla="*/ 580 h 21600"/>
                <a:gd name="T12" fmla="*/ 681 w 21600"/>
                <a:gd name="T13" fmla="*/ 340 h 21600"/>
                <a:gd name="T14" fmla="*/ 581 w 21600"/>
                <a:gd name="T15" fmla="*/ 10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2 w 21600"/>
                <a:gd name="T25" fmla="*/ 3176 h 21600"/>
                <a:gd name="T26" fmla="*/ 18428 w 21600"/>
                <a:gd name="T27" fmla="*/ 1842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19" name="AutoShape 80"/>
            <p:cNvSpPr>
              <a:spLocks noChangeArrowheads="1"/>
            </p:cNvSpPr>
            <p:nvPr/>
          </p:nvSpPr>
          <p:spPr bwMode="auto">
            <a:xfrm>
              <a:off x="2562" y="1979"/>
              <a:ext cx="499" cy="499"/>
            </a:xfrm>
            <a:custGeom>
              <a:avLst/>
              <a:gdLst>
                <a:gd name="T0" fmla="*/ 250 w 21600"/>
                <a:gd name="T1" fmla="*/ 0 h 21600"/>
                <a:gd name="T2" fmla="*/ 73 w 21600"/>
                <a:gd name="T3" fmla="*/ 73 h 21600"/>
                <a:gd name="T4" fmla="*/ 0 w 21600"/>
                <a:gd name="T5" fmla="*/ 250 h 21600"/>
                <a:gd name="T6" fmla="*/ 73 w 21600"/>
                <a:gd name="T7" fmla="*/ 426 h 21600"/>
                <a:gd name="T8" fmla="*/ 250 w 21600"/>
                <a:gd name="T9" fmla="*/ 499 h 21600"/>
                <a:gd name="T10" fmla="*/ 426 w 21600"/>
                <a:gd name="T11" fmla="*/ 426 h 21600"/>
                <a:gd name="T12" fmla="*/ 499 w 21600"/>
                <a:gd name="T13" fmla="*/ 250 h 21600"/>
                <a:gd name="T14" fmla="*/ 426 w 21600"/>
                <a:gd name="T15" fmla="*/ 7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0 h 21600"/>
                <a:gd name="T26" fmla="*/ 18440 w 21600"/>
                <a:gd name="T27" fmla="*/ 184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20" name="AutoShape 81"/>
            <p:cNvSpPr>
              <a:spLocks noChangeArrowheads="1"/>
            </p:cNvSpPr>
            <p:nvPr/>
          </p:nvSpPr>
          <p:spPr bwMode="auto">
            <a:xfrm>
              <a:off x="2653" y="2069"/>
              <a:ext cx="317" cy="318"/>
            </a:xfrm>
            <a:custGeom>
              <a:avLst/>
              <a:gdLst>
                <a:gd name="T0" fmla="*/ 159 w 21600"/>
                <a:gd name="T1" fmla="*/ 0 h 21600"/>
                <a:gd name="T2" fmla="*/ 46 w 21600"/>
                <a:gd name="T3" fmla="*/ 47 h 21600"/>
                <a:gd name="T4" fmla="*/ 0 w 21600"/>
                <a:gd name="T5" fmla="*/ 159 h 21600"/>
                <a:gd name="T6" fmla="*/ 46 w 21600"/>
                <a:gd name="T7" fmla="*/ 271 h 21600"/>
                <a:gd name="T8" fmla="*/ 159 w 21600"/>
                <a:gd name="T9" fmla="*/ 318 h 21600"/>
                <a:gd name="T10" fmla="*/ 271 w 21600"/>
                <a:gd name="T11" fmla="*/ 271 h 21600"/>
                <a:gd name="T12" fmla="*/ 317 w 21600"/>
                <a:gd name="T13" fmla="*/ 159 h 21600"/>
                <a:gd name="T14" fmla="*/ 271 w 21600"/>
                <a:gd name="T15" fmla="*/ 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34 w 21600"/>
                <a:gd name="T25" fmla="*/ 3192 h 21600"/>
                <a:gd name="T26" fmla="*/ 18466 w 21600"/>
                <a:gd name="T27" fmla="*/ 1840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21" name="Oval 82"/>
            <p:cNvSpPr>
              <a:spLocks noChangeArrowheads="1"/>
            </p:cNvSpPr>
            <p:nvPr/>
          </p:nvSpPr>
          <p:spPr bwMode="auto">
            <a:xfrm>
              <a:off x="2699" y="2115"/>
              <a:ext cx="227" cy="227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6886" name="Group 83"/>
          <p:cNvGrpSpPr/>
          <p:nvPr/>
        </p:nvGrpSpPr>
        <p:grpSpPr bwMode="auto">
          <a:xfrm>
            <a:off x="7524750" y="1557338"/>
            <a:ext cx="215900" cy="215900"/>
            <a:chOff x="2472" y="1888"/>
            <a:chExt cx="681" cy="680"/>
          </a:xfrm>
        </p:grpSpPr>
        <p:sp>
          <p:nvSpPr>
            <p:cNvPr id="36914" name="AutoShape 84"/>
            <p:cNvSpPr>
              <a:spLocks noChangeArrowheads="1"/>
            </p:cNvSpPr>
            <p:nvPr/>
          </p:nvSpPr>
          <p:spPr bwMode="auto">
            <a:xfrm>
              <a:off x="2472" y="1888"/>
              <a:ext cx="681" cy="680"/>
            </a:xfrm>
            <a:custGeom>
              <a:avLst/>
              <a:gdLst>
                <a:gd name="T0" fmla="*/ 341 w 21600"/>
                <a:gd name="T1" fmla="*/ 0 h 21600"/>
                <a:gd name="T2" fmla="*/ 100 w 21600"/>
                <a:gd name="T3" fmla="*/ 100 h 21600"/>
                <a:gd name="T4" fmla="*/ 0 w 21600"/>
                <a:gd name="T5" fmla="*/ 340 h 21600"/>
                <a:gd name="T6" fmla="*/ 100 w 21600"/>
                <a:gd name="T7" fmla="*/ 580 h 21600"/>
                <a:gd name="T8" fmla="*/ 341 w 21600"/>
                <a:gd name="T9" fmla="*/ 680 h 21600"/>
                <a:gd name="T10" fmla="*/ 581 w 21600"/>
                <a:gd name="T11" fmla="*/ 580 h 21600"/>
                <a:gd name="T12" fmla="*/ 681 w 21600"/>
                <a:gd name="T13" fmla="*/ 340 h 21600"/>
                <a:gd name="T14" fmla="*/ 581 w 21600"/>
                <a:gd name="T15" fmla="*/ 10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2 w 21600"/>
                <a:gd name="T25" fmla="*/ 3176 h 21600"/>
                <a:gd name="T26" fmla="*/ 18428 w 21600"/>
                <a:gd name="T27" fmla="*/ 1842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15" name="AutoShape 85"/>
            <p:cNvSpPr>
              <a:spLocks noChangeArrowheads="1"/>
            </p:cNvSpPr>
            <p:nvPr/>
          </p:nvSpPr>
          <p:spPr bwMode="auto">
            <a:xfrm>
              <a:off x="2562" y="1979"/>
              <a:ext cx="499" cy="499"/>
            </a:xfrm>
            <a:custGeom>
              <a:avLst/>
              <a:gdLst>
                <a:gd name="T0" fmla="*/ 250 w 21600"/>
                <a:gd name="T1" fmla="*/ 0 h 21600"/>
                <a:gd name="T2" fmla="*/ 73 w 21600"/>
                <a:gd name="T3" fmla="*/ 73 h 21600"/>
                <a:gd name="T4" fmla="*/ 0 w 21600"/>
                <a:gd name="T5" fmla="*/ 250 h 21600"/>
                <a:gd name="T6" fmla="*/ 73 w 21600"/>
                <a:gd name="T7" fmla="*/ 426 h 21600"/>
                <a:gd name="T8" fmla="*/ 250 w 21600"/>
                <a:gd name="T9" fmla="*/ 499 h 21600"/>
                <a:gd name="T10" fmla="*/ 426 w 21600"/>
                <a:gd name="T11" fmla="*/ 426 h 21600"/>
                <a:gd name="T12" fmla="*/ 499 w 21600"/>
                <a:gd name="T13" fmla="*/ 250 h 21600"/>
                <a:gd name="T14" fmla="*/ 426 w 21600"/>
                <a:gd name="T15" fmla="*/ 7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0 h 21600"/>
                <a:gd name="T26" fmla="*/ 18440 w 21600"/>
                <a:gd name="T27" fmla="*/ 184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16" name="AutoShape 86"/>
            <p:cNvSpPr>
              <a:spLocks noChangeArrowheads="1"/>
            </p:cNvSpPr>
            <p:nvPr/>
          </p:nvSpPr>
          <p:spPr bwMode="auto">
            <a:xfrm>
              <a:off x="2653" y="2069"/>
              <a:ext cx="317" cy="318"/>
            </a:xfrm>
            <a:custGeom>
              <a:avLst/>
              <a:gdLst>
                <a:gd name="T0" fmla="*/ 159 w 21600"/>
                <a:gd name="T1" fmla="*/ 0 h 21600"/>
                <a:gd name="T2" fmla="*/ 46 w 21600"/>
                <a:gd name="T3" fmla="*/ 47 h 21600"/>
                <a:gd name="T4" fmla="*/ 0 w 21600"/>
                <a:gd name="T5" fmla="*/ 159 h 21600"/>
                <a:gd name="T6" fmla="*/ 46 w 21600"/>
                <a:gd name="T7" fmla="*/ 271 h 21600"/>
                <a:gd name="T8" fmla="*/ 159 w 21600"/>
                <a:gd name="T9" fmla="*/ 318 h 21600"/>
                <a:gd name="T10" fmla="*/ 271 w 21600"/>
                <a:gd name="T11" fmla="*/ 271 h 21600"/>
                <a:gd name="T12" fmla="*/ 317 w 21600"/>
                <a:gd name="T13" fmla="*/ 159 h 21600"/>
                <a:gd name="T14" fmla="*/ 271 w 21600"/>
                <a:gd name="T15" fmla="*/ 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34 w 21600"/>
                <a:gd name="T25" fmla="*/ 3192 h 21600"/>
                <a:gd name="T26" fmla="*/ 18466 w 21600"/>
                <a:gd name="T27" fmla="*/ 1840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17" name="Oval 87"/>
            <p:cNvSpPr>
              <a:spLocks noChangeArrowheads="1"/>
            </p:cNvSpPr>
            <p:nvPr/>
          </p:nvSpPr>
          <p:spPr bwMode="auto">
            <a:xfrm>
              <a:off x="2699" y="2115"/>
              <a:ext cx="227" cy="227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6887" name="Group 88"/>
          <p:cNvGrpSpPr/>
          <p:nvPr/>
        </p:nvGrpSpPr>
        <p:grpSpPr bwMode="auto">
          <a:xfrm>
            <a:off x="8532813" y="620713"/>
            <a:ext cx="215900" cy="215900"/>
            <a:chOff x="2472" y="1888"/>
            <a:chExt cx="681" cy="680"/>
          </a:xfrm>
        </p:grpSpPr>
        <p:sp>
          <p:nvSpPr>
            <p:cNvPr id="36910" name="AutoShape 89"/>
            <p:cNvSpPr>
              <a:spLocks noChangeArrowheads="1"/>
            </p:cNvSpPr>
            <p:nvPr/>
          </p:nvSpPr>
          <p:spPr bwMode="auto">
            <a:xfrm>
              <a:off x="2472" y="1888"/>
              <a:ext cx="681" cy="680"/>
            </a:xfrm>
            <a:custGeom>
              <a:avLst/>
              <a:gdLst>
                <a:gd name="T0" fmla="*/ 341 w 21600"/>
                <a:gd name="T1" fmla="*/ 0 h 21600"/>
                <a:gd name="T2" fmla="*/ 100 w 21600"/>
                <a:gd name="T3" fmla="*/ 100 h 21600"/>
                <a:gd name="T4" fmla="*/ 0 w 21600"/>
                <a:gd name="T5" fmla="*/ 340 h 21600"/>
                <a:gd name="T6" fmla="*/ 100 w 21600"/>
                <a:gd name="T7" fmla="*/ 580 h 21600"/>
                <a:gd name="T8" fmla="*/ 341 w 21600"/>
                <a:gd name="T9" fmla="*/ 680 h 21600"/>
                <a:gd name="T10" fmla="*/ 581 w 21600"/>
                <a:gd name="T11" fmla="*/ 580 h 21600"/>
                <a:gd name="T12" fmla="*/ 681 w 21600"/>
                <a:gd name="T13" fmla="*/ 340 h 21600"/>
                <a:gd name="T14" fmla="*/ 581 w 21600"/>
                <a:gd name="T15" fmla="*/ 10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2 w 21600"/>
                <a:gd name="T25" fmla="*/ 3176 h 21600"/>
                <a:gd name="T26" fmla="*/ 18428 w 21600"/>
                <a:gd name="T27" fmla="*/ 1842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11" name="AutoShape 90"/>
            <p:cNvSpPr>
              <a:spLocks noChangeArrowheads="1"/>
            </p:cNvSpPr>
            <p:nvPr/>
          </p:nvSpPr>
          <p:spPr bwMode="auto">
            <a:xfrm>
              <a:off x="2562" y="1979"/>
              <a:ext cx="499" cy="499"/>
            </a:xfrm>
            <a:custGeom>
              <a:avLst/>
              <a:gdLst>
                <a:gd name="T0" fmla="*/ 250 w 21600"/>
                <a:gd name="T1" fmla="*/ 0 h 21600"/>
                <a:gd name="T2" fmla="*/ 73 w 21600"/>
                <a:gd name="T3" fmla="*/ 73 h 21600"/>
                <a:gd name="T4" fmla="*/ 0 w 21600"/>
                <a:gd name="T5" fmla="*/ 250 h 21600"/>
                <a:gd name="T6" fmla="*/ 73 w 21600"/>
                <a:gd name="T7" fmla="*/ 426 h 21600"/>
                <a:gd name="T8" fmla="*/ 250 w 21600"/>
                <a:gd name="T9" fmla="*/ 499 h 21600"/>
                <a:gd name="T10" fmla="*/ 426 w 21600"/>
                <a:gd name="T11" fmla="*/ 426 h 21600"/>
                <a:gd name="T12" fmla="*/ 499 w 21600"/>
                <a:gd name="T13" fmla="*/ 250 h 21600"/>
                <a:gd name="T14" fmla="*/ 426 w 21600"/>
                <a:gd name="T15" fmla="*/ 7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0 h 21600"/>
                <a:gd name="T26" fmla="*/ 18440 w 21600"/>
                <a:gd name="T27" fmla="*/ 184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12" name="AutoShape 91"/>
            <p:cNvSpPr>
              <a:spLocks noChangeArrowheads="1"/>
            </p:cNvSpPr>
            <p:nvPr/>
          </p:nvSpPr>
          <p:spPr bwMode="auto">
            <a:xfrm>
              <a:off x="2653" y="2069"/>
              <a:ext cx="317" cy="318"/>
            </a:xfrm>
            <a:custGeom>
              <a:avLst/>
              <a:gdLst>
                <a:gd name="T0" fmla="*/ 159 w 21600"/>
                <a:gd name="T1" fmla="*/ 0 h 21600"/>
                <a:gd name="T2" fmla="*/ 46 w 21600"/>
                <a:gd name="T3" fmla="*/ 47 h 21600"/>
                <a:gd name="T4" fmla="*/ 0 w 21600"/>
                <a:gd name="T5" fmla="*/ 159 h 21600"/>
                <a:gd name="T6" fmla="*/ 46 w 21600"/>
                <a:gd name="T7" fmla="*/ 271 h 21600"/>
                <a:gd name="T8" fmla="*/ 159 w 21600"/>
                <a:gd name="T9" fmla="*/ 318 h 21600"/>
                <a:gd name="T10" fmla="*/ 271 w 21600"/>
                <a:gd name="T11" fmla="*/ 271 h 21600"/>
                <a:gd name="T12" fmla="*/ 317 w 21600"/>
                <a:gd name="T13" fmla="*/ 159 h 21600"/>
                <a:gd name="T14" fmla="*/ 271 w 21600"/>
                <a:gd name="T15" fmla="*/ 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34 w 21600"/>
                <a:gd name="T25" fmla="*/ 3192 h 21600"/>
                <a:gd name="T26" fmla="*/ 18466 w 21600"/>
                <a:gd name="T27" fmla="*/ 1840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13" name="Oval 92"/>
            <p:cNvSpPr>
              <a:spLocks noChangeArrowheads="1"/>
            </p:cNvSpPr>
            <p:nvPr/>
          </p:nvSpPr>
          <p:spPr bwMode="auto">
            <a:xfrm>
              <a:off x="2699" y="2115"/>
              <a:ext cx="227" cy="227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6888" name="Group 93"/>
          <p:cNvGrpSpPr/>
          <p:nvPr/>
        </p:nvGrpSpPr>
        <p:grpSpPr bwMode="auto">
          <a:xfrm>
            <a:off x="5940425" y="188913"/>
            <a:ext cx="647700" cy="647700"/>
            <a:chOff x="2064" y="2523"/>
            <a:chExt cx="681" cy="680"/>
          </a:xfrm>
        </p:grpSpPr>
        <p:sp>
          <p:nvSpPr>
            <p:cNvPr id="36906" name="AutoShape 94"/>
            <p:cNvSpPr>
              <a:spLocks noChangeArrowheads="1"/>
            </p:cNvSpPr>
            <p:nvPr/>
          </p:nvSpPr>
          <p:spPr bwMode="auto">
            <a:xfrm>
              <a:off x="2064" y="2523"/>
              <a:ext cx="681" cy="680"/>
            </a:xfrm>
            <a:custGeom>
              <a:avLst/>
              <a:gdLst>
                <a:gd name="T0" fmla="*/ 341 w 21600"/>
                <a:gd name="T1" fmla="*/ 0 h 21600"/>
                <a:gd name="T2" fmla="*/ 100 w 21600"/>
                <a:gd name="T3" fmla="*/ 100 h 21600"/>
                <a:gd name="T4" fmla="*/ 0 w 21600"/>
                <a:gd name="T5" fmla="*/ 340 h 21600"/>
                <a:gd name="T6" fmla="*/ 100 w 21600"/>
                <a:gd name="T7" fmla="*/ 580 h 21600"/>
                <a:gd name="T8" fmla="*/ 341 w 21600"/>
                <a:gd name="T9" fmla="*/ 680 h 21600"/>
                <a:gd name="T10" fmla="*/ 581 w 21600"/>
                <a:gd name="T11" fmla="*/ 580 h 21600"/>
                <a:gd name="T12" fmla="*/ 681 w 21600"/>
                <a:gd name="T13" fmla="*/ 340 h 21600"/>
                <a:gd name="T14" fmla="*/ 581 w 21600"/>
                <a:gd name="T15" fmla="*/ 10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2 w 21600"/>
                <a:gd name="T25" fmla="*/ 3176 h 21600"/>
                <a:gd name="T26" fmla="*/ 18428 w 21600"/>
                <a:gd name="T27" fmla="*/ 1842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rgbClr val="F9DF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07" name="AutoShape 95"/>
            <p:cNvSpPr>
              <a:spLocks noChangeArrowheads="1"/>
            </p:cNvSpPr>
            <p:nvPr/>
          </p:nvSpPr>
          <p:spPr bwMode="auto">
            <a:xfrm>
              <a:off x="2154" y="2614"/>
              <a:ext cx="499" cy="499"/>
            </a:xfrm>
            <a:custGeom>
              <a:avLst/>
              <a:gdLst>
                <a:gd name="T0" fmla="*/ 250 w 21600"/>
                <a:gd name="T1" fmla="*/ 0 h 21600"/>
                <a:gd name="T2" fmla="*/ 73 w 21600"/>
                <a:gd name="T3" fmla="*/ 73 h 21600"/>
                <a:gd name="T4" fmla="*/ 0 w 21600"/>
                <a:gd name="T5" fmla="*/ 250 h 21600"/>
                <a:gd name="T6" fmla="*/ 73 w 21600"/>
                <a:gd name="T7" fmla="*/ 426 h 21600"/>
                <a:gd name="T8" fmla="*/ 250 w 21600"/>
                <a:gd name="T9" fmla="*/ 499 h 21600"/>
                <a:gd name="T10" fmla="*/ 426 w 21600"/>
                <a:gd name="T11" fmla="*/ 426 h 21600"/>
                <a:gd name="T12" fmla="*/ 499 w 21600"/>
                <a:gd name="T13" fmla="*/ 250 h 21600"/>
                <a:gd name="T14" fmla="*/ 426 w 21600"/>
                <a:gd name="T15" fmla="*/ 7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0 h 21600"/>
                <a:gd name="T26" fmla="*/ 18440 w 21600"/>
                <a:gd name="T27" fmla="*/ 184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rgbClr val="F1AD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08" name="AutoShape 96"/>
            <p:cNvSpPr>
              <a:spLocks noChangeArrowheads="1"/>
            </p:cNvSpPr>
            <p:nvPr/>
          </p:nvSpPr>
          <p:spPr bwMode="auto">
            <a:xfrm>
              <a:off x="2245" y="2704"/>
              <a:ext cx="317" cy="318"/>
            </a:xfrm>
            <a:custGeom>
              <a:avLst/>
              <a:gdLst>
                <a:gd name="T0" fmla="*/ 159 w 21600"/>
                <a:gd name="T1" fmla="*/ 0 h 21600"/>
                <a:gd name="T2" fmla="*/ 46 w 21600"/>
                <a:gd name="T3" fmla="*/ 47 h 21600"/>
                <a:gd name="T4" fmla="*/ 0 w 21600"/>
                <a:gd name="T5" fmla="*/ 159 h 21600"/>
                <a:gd name="T6" fmla="*/ 46 w 21600"/>
                <a:gd name="T7" fmla="*/ 271 h 21600"/>
                <a:gd name="T8" fmla="*/ 159 w 21600"/>
                <a:gd name="T9" fmla="*/ 318 h 21600"/>
                <a:gd name="T10" fmla="*/ 271 w 21600"/>
                <a:gd name="T11" fmla="*/ 271 h 21600"/>
                <a:gd name="T12" fmla="*/ 317 w 21600"/>
                <a:gd name="T13" fmla="*/ 159 h 21600"/>
                <a:gd name="T14" fmla="*/ 271 w 21600"/>
                <a:gd name="T15" fmla="*/ 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34 w 21600"/>
                <a:gd name="T25" fmla="*/ 3192 h 21600"/>
                <a:gd name="T26" fmla="*/ 18466 w 21600"/>
                <a:gd name="T27" fmla="*/ 1840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rgbClr val="F9DF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09" name="Oval 97"/>
            <p:cNvSpPr>
              <a:spLocks noChangeArrowheads="1"/>
            </p:cNvSpPr>
            <p:nvPr/>
          </p:nvSpPr>
          <p:spPr bwMode="auto">
            <a:xfrm>
              <a:off x="2291" y="2750"/>
              <a:ext cx="227" cy="227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6889" name="Group 98"/>
          <p:cNvGrpSpPr/>
          <p:nvPr/>
        </p:nvGrpSpPr>
        <p:grpSpPr bwMode="auto">
          <a:xfrm>
            <a:off x="8675688" y="5949950"/>
            <a:ext cx="215900" cy="215900"/>
            <a:chOff x="2472" y="1888"/>
            <a:chExt cx="681" cy="680"/>
          </a:xfrm>
        </p:grpSpPr>
        <p:sp>
          <p:nvSpPr>
            <p:cNvPr id="36902" name="AutoShape 99"/>
            <p:cNvSpPr>
              <a:spLocks noChangeArrowheads="1"/>
            </p:cNvSpPr>
            <p:nvPr/>
          </p:nvSpPr>
          <p:spPr bwMode="auto">
            <a:xfrm>
              <a:off x="2472" y="1888"/>
              <a:ext cx="681" cy="680"/>
            </a:xfrm>
            <a:custGeom>
              <a:avLst/>
              <a:gdLst>
                <a:gd name="T0" fmla="*/ 341 w 21600"/>
                <a:gd name="T1" fmla="*/ 0 h 21600"/>
                <a:gd name="T2" fmla="*/ 100 w 21600"/>
                <a:gd name="T3" fmla="*/ 100 h 21600"/>
                <a:gd name="T4" fmla="*/ 0 w 21600"/>
                <a:gd name="T5" fmla="*/ 340 h 21600"/>
                <a:gd name="T6" fmla="*/ 100 w 21600"/>
                <a:gd name="T7" fmla="*/ 580 h 21600"/>
                <a:gd name="T8" fmla="*/ 341 w 21600"/>
                <a:gd name="T9" fmla="*/ 680 h 21600"/>
                <a:gd name="T10" fmla="*/ 581 w 21600"/>
                <a:gd name="T11" fmla="*/ 580 h 21600"/>
                <a:gd name="T12" fmla="*/ 681 w 21600"/>
                <a:gd name="T13" fmla="*/ 340 h 21600"/>
                <a:gd name="T14" fmla="*/ 581 w 21600"/>
                <a:gd name="T15" fmla="*/ 10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2 w 21600"/>
                <a:gd name="T25" fmla="*/ 3176 h 21600"/>
                <a:gd name="T26" fmla="*/ 18428 w 21600"/>
                <a:gd name="T27" fmla="*/ 1842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03" name="AutoShape 100"/>
            <p:cNvSpPr>
              <a:spLocks noChangeArrowheads="1"/>
            </p:cNvSpPr>
            <p:nvPr/>
          </p:nvSpPr>
          <p:spPr bwMode="auto">
            <a:xfrm>
              <a:off x="2562" y="1979"/>
              <a:ext cx="499" cy="499"/>
            </a:xfrm>
            <a:custGeom>
              <a:avLst/>
              <a:gdLst>
                <a:gd name="T0" fmla="*/ 250 w 21600"/>
                <a:gd name="T1" fmla="*/ 0 h 21600"/>
                <a:gd name="T2" fmla="*/ 73 w 21600"/>
                <a:gd name="T3" fmla="*/ 73 h 21600"/>
                <a:gd name="T4" fmla="*/ 0 w 21600"/>
                <a:gd name="T5" fmla="*/ 250 h 21600"/>
                <a:gd name="T6" fmla="*/ 73 w 21600"/>
                <a:gd name="T7" fmla="*/ 426 h 21600"/>
                <a:gd name="T8" fmla="*/ 250 w 21600"/>
                <a:gd name="T9" fmla="*/ 499 h 21600"/>
                <a:gd name="T10" fmla="*/ 426 w 21600"/>
                <a:gd name="T11" fmla="*/ 426 h 21600"/>
                <a:gd name="T12" fmla="*/ 499 w 21600"/>
                <a:gd name="T13" fmla="*/ 250 h 21600"/>
                <a:gd name="T14" fmla="*/ 426 w 21600"/>
                <a:gd name="T15" fmla="*/ 7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0 h 21600"/>
                <a:gd name="T26" fmla="*/ 18440 w 21600"/>
                <a:gd name="T27" fmla="*/ 184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04" name="AutoShape 101"/>
            <p:cNvSpPr>
              <a:spLocks noChangeArrowheads="1"/>
            </p:cNvSpPr>
            <p:nvPr/>
          </p:nvSpPr>
          <p:spPr bwMode="auto">
            <a:xfrm>
              <a:off x="2653" y="2069"/>
              <a:ext cx="317" cy="318"/>
            </a:xfrm>
            <a:custGeom>
              <a:avLst/>
              <a:gdLst>
                <a:gd name="T0" fmla="*/ 159 w 21600"/>
                <a:gd name="T1" fmla="*/ 0 h 21600"/>
                <a:gd name="T2" fmla="*/ 46 w 21600"/>
                <a:gd name="T3" fmla="*/ 47 h 21600"/>
                <a:gd name="T4" fmla="*/ 0 w 21600"/>
                <a:gd name="T5" fmla="*/ 159 h 21600"/>
                <a:gd name="T6" fmla="*/ 46 w 21600"/>
                <a:gd name="T7" fmla="*/ 271 h 21600"/>
                <a:gd name="T8" fmla="*/ 159 w 21600"/>
                <a:gd name="T9" fmla="*/ 318 h 21600"/>
                <a:gd name="T10" fmla="*/ 271 w 21600"/>
                <a:gd name="T11" fmla="*/ 271 h 21600"/>
                <a:gd name="T12" fmla="*/ 317 w 21600"/>
                <a:gd name="T13" fmla="*/ 159 h 21600"/>
                <a:gd name="T14" fmla="*/ 271 w 21600"/>
                <a:gd name="T15" fmla="*/ 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34 w 21600"/>
                <a:gd name="T25" fmla="*/ 3192 h 21600"/>
                <a:gd name="T26" fmla="*/ 18466 w 21600"/>
                <a:gd name="T27" fmla="*/ 1840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05" name="Oval 102"/>
            <p:cNvSpPr>
              <a:spLocks noChangeArrowheads="1"/>
            </p:cNvSpPr>
            <p:nvPr/>
          </p:nvSpPr>
          <p:spPr bwMode="auto">
            <a:xfrm>
              <a:off x="2699" y="2115"/>
              <a:ext cx="227" cy="227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6890" name="Group 103"/>
          <p:cNvGrpSpPr/>
          <p:nvPr/>
        </p:nvGrpSpPr>
        <p:grpSpPr bwMode="auto">
          <a:xfrm>
            <a:off x="8710613" y="5661025"/>
            <a:ext cx="433387" cy="431800"/>
            <a:chOff x="2472" y="1888"/>
            <a:chExt cx="681" cy="680"/>
          </a:xfrm>
        </p:grpSpPr>
        <p:sp>
          <p:nvSpPr>
            <p:cNvPr id="36898" name="AutoShape 104"/>
            <p:cNvSpPr>
              <a:spLocks noChangeArrowheads="1"/>
            </p:cNvSpPr>
            <p:nvPr/>
          </p:nvSpPr>
          <p:spPr bwMode="auto">
            <a:xfrm>
              <a:off x="2472" y="1888"/>
              <a:ext cx="681" cy="680"/>
            </a:xfrm>
            <a:custGeom>
              <a:avLst/>
              <a:gdLst>
                <a:gd name="T0" fmla="*/ 341 w 21600"/>
                <a:gd name="T1" fmla="*/ 0 h 21600"/>
                <a:gd name="T2" fmla="*/ 100 w 21600"/>
                <a:gd name="T3" fmla="*/ 100 h 21600"/>
                <a:gd name="T4" fmla="*/ 0 w 21600"/>
                <a:gd name="T5" fmla="*/ 340 h 21600"/>
                <a:gd name="T6" fmla="*/ 100 w 21600"/>
                <a:gd name="T7" fmla="*/ 580 h 21600"/>
                <a:gd name="T8" fmla="*/ 341 w 21600"/>
                <a:gd name="T9" fmla="*/ 680 h 21600"/>
                <a:gd name="T10" fmla="*/ 581 w 21600"/>
                <a:gd name="T11" fmla="*/ 580 h 21600"/>
                <a:gd name="T12" fmla="*/ 681 w 21600"/>
                <a:gd name="T13" fmla="*/ 340 h 21600"/>
                <a:gd name="T14" fmla="*/ 581 w 21600"/>
                <a:gd name="T15" fmla="*/ 10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2 w 21600"/>
                <a:gd name="T25" fmla="*/ 3176 h 21600"/>
                <a:gd name="T26" fmla="*/ 18428 w 21600"/>
                <a:gd name="T27" fmla="*/ 1842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99" name="AutoShape 105"/>
            <p:cNvSpPr>
              <a:spLocks noChangeArrowheads="1"/>
            </p:cNvSpPr>
            <p:nvPr/>
          </p:nvSpPr>
          <p:spPr bwMode="auto">
            <a:xfrm>
              <a:off x="2562" y="1979"/>
              <a:ext cx="499" cy="499"/>
            </a:xfrm>
            <a:custGeom>
              <a:avLst/>
              <a:gdLst>
                <a:gd name="T0" fmla="*/ 250 w 21600"/>
                <a:gd name="T1" fmla="*/ 0 h 21600"/>
                <a:gd name="T2" fmla="*/ 73 w 21600"/>
                <a:gd name="T3" fmla="*/ 73 h 21600"/>
                <a:gd name="T4" fmla="*/ 0 w 21600"/>
                <a:gd name="T5" fmla="*/ 250 h 21600"/>
                <a:gd name="T6" fmla="*/ 73 w 21600"/>
                <a:gd name="T7" fmla="*/ 426 h 21600"/>
                <a:gd name="T8" fmla="*/ 250 w 21600"/>
                <a:gd name="T9" fmla="*/ 499 h 21600"/>
                <a:gd name="T10" fmla="*/ 426 w 21600"/>
                <a:gd name="T11" fmla="*/ 426 h 21600"/>
                <a:gd name="T12" fmla="*/ 499 w 21600"/>
                <a:gd name="T13" fmla="*/ 250 h 21600"/>
                <a:gd name="T14" fmla="*/ 426 w 21600"/>
                <a:gd name="T15" fmla="*/ 7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0 h 21600"/>
                <a:gd name="T26" fmla="*/ 18440 w 21600"/>
                <a:gd name="T27" fmla="*/ 184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00" name="AutoShape 106"/>
            <p:cNvSpPr>
              <a:spLocks noChangeArrowheads="1"/>
            </p:cNvSpPr>
            <p:nvPr/>
          </p:nvSpPr>
          <p:spPr bwMode="auto">
            <a:xfrm>
              <a:off x="2653" y="2069"/>
              <a:ext cx="317" cy="318"/>
            </a:xfrm>
            <a:custGeom>
              <a:avLst/>
              <a:gdLst>
                <a:gd name="T0" fmla="*/ 159 w 21600"/>
                <a:gd name="T1" fmla="*/ 0 h 21600"/>
                <a:gd name="T2" fmla="*/ 46 w 21600"/>
                <a:gd name="T3" fmla="*/ 47 h 21600"/>
                <a:gd name="T4" fmla="*/ 0 w 21600"/>
                <a:gd name="T5" fmla="*/ 159 h 21600"/>
                <a:gd name="T6" fmla="*/ 46 w 21600"/>
                <a:gd name="T7" fmla="*/ 271 h 21600"/>
                <a:gd name="T8" fmla="*/ 159 w 21600"/>
                <a:gd name="T9" fmla="*/ 318 h 21600"/>
                <a:gd name="T10" fmla="*/ 271 w 21600"/>
                <a:gd name="T11" fmla="*/ 271 h 21600"/>
                <a:gd name="T12" fmla="*/ 317 w 21600"/>
                <a:gd name="T13" fmla="*/ 159 h 21600"/>
                <a:gd name="T14" fmla="*/ 271 w 21600"/>
                <a:gd name="T15" fmla="*/ 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34 w 21600"/>
                <a:gd name="T25" fmla="*/ 3192 h 21600"/>
                <a:gd name="T26" fmla="*/ 18466 w 21600"/>
                <a:gd name="T27" fmla="*/ 1840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01" name="Oval 107"/>
            <p:cNvSpPr>
              <a:spLocks noChangeArrowheads="1"/>
            </p:cNvSpPr>
            <p:nvPr/>
          </p:nvSpPr>
          <p:spPr bwMode="auto">
            <a:xfrm>
              <a:off x="2699" y="2115"/>
              <a:ext cx="227" cy="227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6891" name="Group 108"/>
          <p:cNvGrpSpPr/>
          <p:nvPr/>
        </p:nvGrpSpPr>
        <p:grpSpPr bwMode="auto">
          <a:xfrm>
            <a:off x="8532813" y="5734050"/>
            <a:ext cx="287337" cy="288925"/>
            <a:chOff x="2064" y="2523"/>
            <a:chExt cx="681" cy="680"/>
          </a:xfrm>
        </p:grpSpPr>
        <p:sp>
          <p:nvSpPr>
            <p:cNvPr id="36894" name="AutoShape 109"/>
            <p:cNvSpPr>
              <a:spLocks noChangeArrowheads="1"/>
            </p:cNvSpPr>
            <p:nvPr/>
          </p:nvSpPr>
          <p:spPr bwMode="auto">
            <a:xfrm>
              <a:off x="2064" y="2523"/>
              <a:ext cx="681" cy="680"/>
            </a:xfrm>
            <a:custGeom>
              <a:avLst/>
              <a:gdLst>
                <a:gd name="T0" fmla="*/ 341 w 21600"/>
                <a:gd name="T1" fmla="*/ 0 h 21600"/>
                <a:gd name="T2" fmla="*/ 100 w 21600"/>
                <a:gd name="T3" fmla="*/ 100 h 21600"/>
                <a:gd name="T4" fmla="*/ 0 w 21600"/>
                <a:gd name="T5" fmla="*/ 340 h 21600"/>
                <a:gd name="T6" fmla="*/ 100 w 21600"/>
                <a:gd name="T7" fmla="*/ 580 h 21600"/>
                <a:gd name="T8" fmla="*/ 341 w 21600"/>
                <a:gd name="T9" fmla="*/ 680 h 21600"/>
                <a:gd name="T10" fmla="*/ 581 w 21600"/>
                <a:gd name="T11" fmla="*/ 580 h 21600"/>
                <a:gd name="T12" fmla="*/ 681 w 21600"/>
                <a:gd name="T13" fmla="*/ 340 h 21600"/>
                <a:gd name="T14" fmla="*/ 581 w 21600"/>
                <a:gd name="T15" fmla="*/ 10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2 w 21600"/>
                <a:gd name="T25" fmla="*/ 3176 h 21600"/>
                <a:gd name="T26" fmla="*/ 18428 w 21600"/>
                <a:gd name="T27" fmla="*/ 1842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rgbClr val="F9DF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95" name="AutoShape 110"/>
            <p:cNvSpPr>
              <a:spLocks noChangeArrowheads="1"/>
            </p:cNvSpPr>
            <p:nvPr/>
          </p:nvSpPr>
          <p:spPr bwMode="auto">
            <a:xfrm>
              <a:off x="2154" y="2614"/>
              <a:ext cx="499" cy="499"/>
            </a:xfrm>
            <a:custGeom>
              <a:avLst/>
              <a:gdLst>
                <a:gd name="T0" fmla="*/ 250 w 21600"/>
                <a:gd name="T1" fmla="*/ 0 h 21600"/>
                <a:gd name="T2" fmla="*/ 73 w 21600"/>
                <a:gd name="T3" fmla="*/ 73 h 21600"/>
                <a:gd name="T4" fmla="*/ 0 w 21600"/>
                <a:gd name="T5" fmla="*/ 250 h 21600"/>
                <a:gd name="T6" fmla="*/ 73 w 21600"/>
                <a:gd name="T7" fmla="*/ 426 h 21600"/>
                <a:gd name="T8" fmla="*/ 250 w 21600"/>
                <a:gd name="T9" fmla="*/ 499 h 21600"/>
                <a:gd name="T10" fmla="*/ 426 w 21600"/>
                <a:gd name="T11" fmla="*/ 426 h 21600"/>
                <a:gd name="T12" fmla="*/ 499 w 21600"/>
                <a:gd name="T13" fmla="*/ 250 h 21600"/>
                <a:gd name="T14" fmla="*/ 426 w 21600"/>
                <a:gd name="T15" fmla="*/ 7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0 h 21600"/>
                <a:gd name="T26" fmla="*/ 18440 w 21600"/>
                <a:gd name="T27" fmla="*/ 184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rgbClr val="F1AD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96" name="AutoShape 111"/>
            <p:cNvSpPr>
              <a:spLocks noChangeArrowheads="1"/>
            </p:cNvSpPr>
            <p:nvPr/>
          </p:nvSpPr>
          <p:spPr bwMode="auto">
            <a:xfrm>
              <a:off x="2245" y="2704"/>
              <a:ext cx="317" cy="318"/>
            </a:xfrm>
            <a:custGeom>
              <a:avLst/>
              <a:gdLst>
                <a:gd name="T0" fmla="*/ 159 w 21600"/>
                <a:gd name="T1" fmla="*/ 0 h 21600"/>
                <a:gd name="T2" fmla="*/ 46 w 21600"/>
                <a:gd name="T3" fmla="*/ 47 h 21600"/>
                <a:gd name="T4" fmla="*/ 0 w 21600"/>
                <a:gd name="T5" fmla="*/ 159 h 21600"/>
                <a:gd name="T6" fmla="*/ 46 w 21600"/>
                <a:gd name="T7" fmla="*/ 271 h 21600"/>
                <a:gd name="T8" fmla="*/ 159 w 21600"/>
                <a:gd name="T9" fmla="*/ 318 h 21600"/>
                <a:gd name="T10" fmla="*/ 271 w 21600"/>
                <a:gd name="T11" fmla="*/ 271 h 21600"/>
                <a:gd name="T12" fmla="*/ 317 w 21600"/>
                <a:gd name="T13" fmla="*/ 159 h 21600"/>
                <a:gd name="T14" fmla="*/ 271 w 21600"/>
                <a:gd name="T15" fmla="*/ 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34 w 21600"/>
                <a:gd name="T25" fmla="*/ 3192 h 21600"/>
                <a:gd name="T26" fmla="*/ 18466 w 21600"/>
                <a:gd name="T27" fmla="*/ 1840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148" y="10800"/>
                  </a:moveTo>
                  <a:cubicBezTo>
                    <a:pt x="3148" y="15026"/>
                    <a:pt x="6574" y="18452"/>
                    <a:pt x="10800" y="18452"/>
                  </a:cubicBezTo>
                  <a:cubicBezTo>
                    <a:pt x="15026" y="18452"/>
                    <a:pt x="18452" y="15026"/>
                    <a:pt x="18452" y="10800"/>
                  </a:cubicBezTo>
                  <a:cubicBezTo>
                    <a:pt x="18452" y="6574"/>
                    <a:pt x="15026" y="3148"/>
                    <a:pt x="10800" y="3148"/>
                  </a:cubicBezTo>
                  <a:cubicBezTo>
                    <a:pt x="6574" y="3148"/>
                    <a:pt x="3148" y="6574"/>
                    <a:pt x="3148" y="10800"/>
                  </a:cubicBezTo>
                  <a:close/>
                </a:path>
              </a:pathLst>
            </a:custGeom>
            <a:solidFill>
              <a:srgbClr val="F9DF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97" name="Oval 112"/>
            <p:cNvSpPr>
              <a:spLocks noChangeArrowheads="1"/>
            </p:cNvSpPr>
            <p:nvPr/>
          </p:nvSpPr>
          <p:spPr bwMode="auto">
            <a:xfrm>
              <a:off x="2291" y="2750"/>
              <a:ext cx="227" cy="227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cxnSp>
        <p:nvCxnSpPr>
          <p:cNvPr id="36892" name="AutoShape 113"/>
          <p:cNvCxnSpPr>
            <a:cxnSpLocks noChangeShapeType="1"/>
          </p:cNvCxnSpPr>
          <p:nvPr/>
        </p:nvCxnSpPr>
        <p:spPr bwMode="auto">
          <a:xfrm>
            <a:off x="4471988" y="3146425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893" name="Text Box 114"/>
          <p:cNvSpPr txBox="1">
            <a:spLocks noChangeArrowheads="1"/>
          </p:cNvSpPr>
          <p:nvPr/>
        </p:nvSpPr>
        <p:spPr bwMode="auto">
          <a:xfrm>
            <a:off x="2771775" y="2060575"/>
            <a:ext cx="3529013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12900" b="0">
                <a:latin typeface="楷体_GB2312" pitchFamily="49" charset="-122"/>
                <a:ea typeface="楷体_GB2312" pitchFamily="49" charset="-122"/>
              </a:rPr>
              <a:t>再见</a:t>
            </a:r>
          </a:p>
        </p:txBody>
      </p:sp>
    </p:spTree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60f8c11667ec102de2bd89cd_0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endParaRPr lang="zh-CN" altLang="en-US"/>
          </a:p>
        </p:txBody>
      </p:sp>
      <p:pic>
        <p:nvPicPr>
          <p:cNvPr id="8196" name="Picture 2" descr="60f8c11667ec102de2bd89cd_0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60f8c11667ec102de2bd89cd_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9"/>
          <p:cNvSpPr txBox="1">
            <a:spLocks noChangeArrowheads="1"/>
          </p:cNvSpPr>
          <p:nvPr/>
        </p:nvSpPr>
        <p:spPr bwMode="auto">
          <a:xfrm>
            <a:off x="1116013" y="1196975"/>
            <a:ext cx="4751387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b="0"/>
              <a:t>   </a:t>
            </a:r>
            <a:r>
              <a:rPr lang="zh-CN" altLang="en-US" sz="4800" b="0"/>
              <a:t>第  一  节</a:t>
            </a:r>
          </a:p>
          <a:p>
            <a:pPr eaLnBrk="1" hangingPunct="1"/>
            <a:r>
              <a:rPr lang="zh-CN" altLang="en-US" sz="4800" b="0"/>
              <a:t>     </a:t>
            </a:r>
          </a:p>
          <a:p>
            <a:pPr eaLnBrk="1" hangingPunct="1"/>
            <a:r>
              <a:rPr lang="zh-CN" altLang="en-US" sz="6000" b="0"/>
              <a:t> </a:t>
            </a:r>
            <a:r>
              <a:rPr lang="zh-CN" altLang="en-US" sz="8000" b="0">
                <a:solidFill>
                  <a:srgbClr val="FF9933"/>
                </a:solidFill>
              </a:rPr>
              <a:t>疆    域</a:t>
            </a:r>
          </a:p>
          <a:p>
            <a:pPr eaLnBrk="1" hangingPunct="1"/>
            <a:endParaRPr lang="en-US" altLang="zh-CN" sz="6600" b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519113"/>
            <a:ext cx="7886700" cy="13255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学习目标</a:t>
            </a:r>
          </a:p>
        </p:txBody>
      </p:sp>
      <p:sp>
        <p:nvSpPr>
          <p:cNvPr id="11267" name="内容占位符 2"/>
          <p:cNvSpPr>
            <a:spLocks noGrp="1" noChangeArrowheads="1"/>
          </p:cNvSpPr>
          <p:nvPr>
            <p:ph idx="1"/>
          </p:nvPr>
        </p:nvSpPr>
        <p:spPr bwMode="auto">
          <a:xfrm>
            <a:off x="468313" y="1844675"/>
            <a:ext cx="8567737" cy="4192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en-US" altLang="zh-CN"/>
              <a:t>1.</a:t>
            </a:r>
            <a:r>
              <a:rPr lang="zh-CN" altLang="en-US"/>
              <a:t>记住我国的地理位置及我国位置的优越性</a:t>
            </a:r>
            <a:endParaRPr lang="en-US" altLang="zh-CN"/>
          </a:p>
          <a:p>
            <a:pPr eaLnBrk="1" hangingPunct="1"/>
            <a:r>
              <a:rPr lang="en-US" altLang="zh-CN"/>
              <a:t>2.</a:t>
            </a:r>
            <a:r>
              <a:rPr lang="zh-CN" altLang="en-US"/>
              <a:t>记住我国领土的四至点，知道四海、三大岛屿、两大内海</a:t>
            </a:r>
            <a:endParaRPr lang="en-US" altLang="zh-CN"/>
          </a:p>
          <a:p>
            <a:pPr eaLnBrk="1" hangingPunct="1"/>
            <a:r>
              <a:rPr lang="en-US" altLang="zh-CN"/>
              <a:t>3.</a:t>
            </a:r>
            <a:r>
              <a:rPr lang="zh-CN" altLang="en-US"/>
              <a:t>在地图上填出</a:t>
            </a:r>
            <a:r>
              <a:rPr lang="en-US" altLang="zh-CN"/>
              <a:t>14</a:t>
            </a:r>
            <a:r>
              <a:rPr lang="zh-CN" altLang="en-US"/>
              <a:t>个邻国及隔海相望的国家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辽阔的疆域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1.</a:t>
            </a:r>
            <a:r>
              <a:rPr lang="zh-CN" altLang="en-US" dirty="0"/>
              <a:t>总述</a:t>
            </a:r>
            <a:r>
              <a:rPr lang="en-US" altLang="zh-CN" dirty="0"/>
              <a:t>----</a:t>
            </a:r>
            <a:r>
              <a:rPr lang="zh-CN" altLang="en-US" dirty="0"/>
              <a:t>大，</a:t>
            </a:r>
            <a:r>
              <a:rPr lang="en-US" altLang="zh-CN" dirty="0"/>
              <a:t>960</a:t>
            </a:r>
            <a:r>
              <a:rPr lang="zh-CN" altLang="en-US" dirty="0"/>
              <a:t>万平方千米</a:t>
            </a:r>
            <a:endParaRPr lang="en-US" altLang="zh-CN" dirty="0"/>
          </a:p>
          <a:p>
            <a:pPr marL="0" indent="0" eaLnBrk="1" hangingPunct="1">
              <a:buFontTx/>
              <a:buNone/>
              <a:defRPr/>
            </a:pPr>
            <a:r>
              <a:rPr lang="en-US" altLang="zh-CN" dirty="0"/>
              <a:t>    </a:t>
            </a:r>
            <a:r>
              <a:rPr lang="zh-CN" altLang="en-US" dirty="0"/>
              <a:t>差不多与整个欧洲的面积相等，在世界各国中居第</a:t>
            </a:r>
            <a:r>
              <a:rPr lang="en-US" altLang="zh-CN" dirty="0"/>
              <a:t>3</a:t>
            </a:r>
            <a:r>
              <a:rPr lang="zh-CN" altLang="en-US" dirty="0"/>
              <a:t>位。</a:t>
            </a:r>
            <a:endParaRPr lang="en-US" altLang="zh-CN" dirty="0"/>
          </a:p>
          <a:p>
            <a:pPr marL="0" indent="0" eaLnBrk="1" hangingPunct="1">
              <a:buFontTx/>
              <a:buNone/>
              <a:defRPr/>
            </a:pP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23850" y="3789363"/>
          <a:ext cx="86407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01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01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938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国家</a:t>
                      </a:r>
                    </a:p>
                  </a:txBody>
                  <a:tcPr marL="91438" marR="91438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俄罗斯</a:t>
                      </a:r>
                    </a:p>
                  </a:txBody>
                  <a:tcPr marL="91438" marR="91438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加拿大</a:t>
                      </a:r>
                    </a:p>
                  </a:txBody>
                  <a:tcPr marL="91438" marR="91438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中国</a:t>
                      </a:r>
                    </a:p>
                  </a:txBody>
                  <a:tcPr marL="91438" marR="91438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美国</a:t>
                      </a:r>
                    </a:p>
                  </a:txBody>
                  <a:tcPr marL="91438" marR="91438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欧洲</a:t>
                      </a:r>
                    </a:p>
                  </a:txBody>
                  <a:tcPr marL="91438" marR="91438" marT="45714" marB="4571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80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/>
                        <a:t>     面积    （万平方千米）</a:t>
                      </a:r>
                    </a:p>
                  </a:txBody>
                  <a:tcPr marL="91438" marR="91438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1707</a:t>
                      </a:r>
                      <a:endParaRPr lang="zh-CN" altLang="en-US" sz="2000" dirty="0"/>
                    </a:p>
                  </a:txBody>
                  <a:tcPr marL="91438" marR="91438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997</a:t>
                      </a:r>
                      <a:endParaRPr lang="zh-CN" altLang="en-US" sz="2000" dirty="0"/>
                    </a:p>
                  </a:txBody>
                  <a:tcPr marL="91438" marR="91438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960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1438" marR="91438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937</a:t>
                      </a:r>
                      <a:endParaRPr lang="zh-CN" altLang="en-US" sz="2000" dirty="0"/>
                    </a:p>
                  </a:txBody>
                  <a:tcPr marL="91438" marR="91438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1010</a:t>
                      </a:r>
                      <a:endParaRPr lang="zh-CN" altLang="en-US" sz="2000" dirty="0"/>
                    </a:p>
                  </a:txBody>
                  <a:tcPr marL="91438" marR="91438" marT="45714" marB="4571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Mountai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39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39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1098</Words>
  <Application>Microsoft Office PowerPoint</Application>
  <PresentationFormat>全屏显示(4:3)</PresentationFormat>
  <Paragraphs>221</Paragraphs>
  <Slides>32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楷体_GB2312</vt:lpstr>
      <vt:lpstr>宋体</vt:lpstr>
      <vt:lpstr>Arial</vt:lpstr>
      <vt:lpstr>Times New Roman</vt:lpstr>
      <vt:lpstr>Wingdings</vt:lpstr>
      <vt:lpstr>Mountain Top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学习目标</vt:lpstr>
      <vt:lpstr>辽阔的疆域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巩固知识</vt:lpstr>
      <vt:lpstr>       4.猜一猜是哪个省级行政区域或哪个省级行政区域中心？</vt:lpstr>
      <vt:lpstr>PowerPoint 演示文稿</vt:lpstr>
    </vt:vector>
  </TitlesOfParts>
  <Company>WwW.YlmF.CoM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开心</dc:creator>
  <cp:lastModifiedBy>xbany</cp:lastModifiedBy>
  <cp:revision>141</cp:revision>
  <dcterms:created xsi:type="dcterms:W3CDTF">2000-07-23T07:13:00Z</dcterms:created>
  <dcterms:modified xsi:type="dcterms:W3CDTF">2019-09-02T08:02:52Z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